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73" r:id="rId2"/>
    <p:sldMasterId id="2147483674" r:id="rId3"/>
  </p:sldMasterIdLst>
  <p:notesMasterIdLst>
    <p:notesMasterId r:id="rId11"/>
  </p:notesMasterIdLst>
  <p:handoutMasterIdLst>
    <p:handoutMasterId r:id="rId12"/>
  </p:handoutMasterIdLst>
  <p:sldIdLst>
    <p:sldId id="557" r:id="rId4"/>
    <p:sldId id="259" r:id="rId5"/>
    <p:sldId id="546" r:id="rId6"/>
    <p:sldId id="563" r:id="rId7"/>
    <p:sldId id="549" r:id="rId8"/>
    <p:sldId id="601" r:id="rId9"/>
    <p:sldId id="323" r:id="rId10"/>
  </p:sldIdLst>
  <p:sldSz cx="12192000" cy="6858000"/>
  <p:notesSz cx="9947275" cy="6858000"/>
  <p:defaultTextStyle>
    <a:defPPr>
      <a:defRPr lang="zh-CN"/>
    </a:defPPr>
    <a:lvl1pPr marL="0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89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77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66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54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943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131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4" orient="horz" pos="527" userDrawn="1">
          <p15:clr>
            <a:srgbClr val="A4A3A4"/>
          </p15:clr>
        </p15:guide>
        <p15:guide id="5" orient="horz" pos="3974" userDrawn="1">
          <p15:clr>
            <a:srgbClr val="A4A3A4"/>
          </p15:clr>
        </p15:guide>
        <p15:guide id="6" pos="744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76AA"/>
    <a:srgbClr val="D99E44"/>
    <a:srgbClr val="26B3C6"/>
    <a:srgbClr val="053D81"/>
    <a:srgbClr val="0C2C60"/>
    <a:srgbClr val="081E45"/>
    <a:srgbClr val="EB7DE6"/>
    <a:srgbClr val="FFFFFF"/>
    <a:srgbClr val="BF9000"/>
    <a:srgbClr val="7C7C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中度样式 3 - 强调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中度样式 4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BC89EF96-8CEA-46FF-86C4-4CE0E7609802}" styleName="浅色样式 3 - 强调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085" autoAdjust="0"/>
    <p:restoredTop sz="91760" autoAdjust="0"/>
  </p:normalViewPr>
  <p:slideViewPr>
    <p:cSldViewPr snapToGrid="0" snapToObjects="1">
      <p:cViewPr varScale="1">
        <p:scale>
          <a:sx n="115" d="100"/>
          <a:sy n="115" d="100"/>
        </p:scale>
        <p:origin x="768" y="96"/>
      </p:cViewPr>
      <p:guideLst>
        <p:guide orient="horz" pos="527"/>
        <p:guide orient="horz" pos="3974"/>
        <p:guide pos="744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10486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634487" y="1"/>
            <a:ext cx="4310486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BE214-4959-4AA0-9984-EBFCBCCF695B}" type="datetimeFigureOut">
              <a:rPr lang="zh-CN" altLang="en-US" smtClean="0"/>
              <a:t>2024/3/21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4310486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634487" y="6513910"/>
            <a:ext cx="4310486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3C3FB-EE66-4F9A-B2F6-A75F7D7F0AD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95276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10486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634487" y="1"/>
            <a:ext cx="4310486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EFAC03-7BA1-7043-A2E5-CD43B778726B}" type="datetimeFigureOut">
              <a:rPr kumimoji="1" lang="zh-CN" altLang="en-US" smtClean="0"/>
              <a:t>2024/3/21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916238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94728" y="3300412"/>
            <a:ext cx="795782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kumimoji="1" lang="zh-CN" altLang="en-US"/>
              <a:t>编辑母版文本样式
第二级
第三级
第四级
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4310486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634487" y="6513910"/>
            <a:ext cx="4310486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1F1ACF-8A47-054F-AF08-81A8D40AC61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26746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F1ACF-8A47-054F-AF08-81A8D40AC61B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3856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封面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4C52D141-B183-6042-965F-5C4C7C2A38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9" name="直线连接符 28">
            <a:extLst>
              <a:ext uri="{FF2B5EF4-FFF2-40B4-BE49-F238E27FC236}">
                <a16:creationId xmlns:a16="http://schemas.microsoft.com/office/drawing/2014/main" id="{33E7A277-EBBA-2841-8783-602CE4E573ED}"/>
              </a:ext>
            </a:extLst>
          </p:cNvPr>
          <p:cNvCxnSpPr>
            <a:cxnSpLocks/>
          </p:cNvCxnSpPr>
          <p:nvPr userDrawn="1"/>
        </p:nvCxnSpPr>
        <p:spPr>
          <a:xfrm flipH="1">
            <a:off x="3839623" y="-71021"/>
            <a:ext cx="1759349" cy="7022237"/>
          </a:xfrm>
          <a:prstGeom prst="line">
            <a:avLst/>
          </a:prstGeom>
          <a:ln w="101600">
            <a:gradFill>
              <a:gsLst>
                <a:gs pos="50000">
                  <a:schemeClr val="accent4">
                    <a:lumMod val="40000"/>
                    <a:lumOff val="60000"/>
                  </a:schemeClr>
                </a:gs>
                <a:gs pos="0">
                  <a:schemeClr val="accent4">
                    <a:lumMod val="75000"/>
                  </a:schemeClr>
                </a:gs>
                <a:gs pos="100000">
                  <a:schemeClr val="accent4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圆角矩形 76">
            <a:extLst>
              <a:ext uri="{FF2B5EF4-FFF2-40B4-BE49-F238E27FC236}">
                <a16:creationId xmlns:a16="http://schemas.microsoft.com/office/drawing/2014/main" id="{AF360BDE-000F-B24D-A945-9DD78D7671B3}"/>
              </a:ext>
            </a:extLst>
          </p:cNvPr>
          <p:cNvSpPr/>
          <p:nvPr userDrawn="1"/>
        </p:nvSpPr>
        <p:spPr>
          <a:xfrm>
            <a:off x="5676708" y="4691128"/>
            <a:ext cx="1769103" cy="49714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zh-CN" altLang="en-US" sz="1351" dirty="0">
                <a:solidFill>
                  <a:srgbClr val="09234F"/>
                </a:solidFill>
                <a:latin typeface="Source Han Sans CN Medium" panose="020B0500000000000000" pitchFamily="34" charset="-128"/>
                <a:ea typeface="Source Han Sans CN Medium" panose="020B0500000000000000" pitchFamily="34" charset="-128"/>
              </a:rPr>
              <a:t>汇报人 </a:t>
            </a:r>
            <a:r>
              <a:rPr kumimoji="1" lang="en-US" altLang="zh-CN" sz="1351" dirty="0">
                <a:solidFill>
                  <a:srgbClr val="09234F"/>
                </a:solidFill>
                <a:latin typeface="Source Han Sans CN Medium" panose="020B0500000000000000" pitchFamily="34" charset="-128"/>
                <a:ea typeface="Source Han Sans CN Medium" panose="020B0500000000000000" pitchFamily="34" charset="-128"/>
              </a:rPr>
              <a:t>/</a:t>
            </a:r>
            <a:r>
              <a:rPr kumimoji="1" lang="zh-CN" altLang="en-US" sz="1351" dirty="0">
                <a:solidFill>
                  <a:srgbClr val="09234F"/>
                </a:solidFill>
                <a:latin typeface="Source Han Sans CN Medium" panose="020B0500000000000000" pitchFamily="34" charset="-128"/>
                <a:ea typeface="Source Han Sans CN Medium" panose="020B0500000000000000" pitchFamily="34" charset="-128"/>
              </a:rPr>
              <a:t> 朱超</a:t>
            </a:r>
          </a:p>
        </p:txBody>
      </p:sp>
      <p:sp>
        <p:nvSpPr>
          <p:cNvPr id="81" name="标题 80">
            <a:extLst>
              <a:ext uri="{FF2B5EF4-FFF2-40B4-BE49-F238E27FC236}">
                <a16:creationId xmlns:a16="http://schemas.microsoft.com/office/drawing/2014/main" id="{F9F298B9-78DE-284F-A3A0-8ABF2F49E4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5699" y="2423020"/>
            <a:ext cx="6556319" cy="2031095"/>
          </a:xfrm>
        </p:spPr>
        <p:txBody>
          <a:bodyPr/>
          <a:lstStyle>
            <a:lvl1pPr>
              <a:lnSpc>
                <a:spcPct val="120000"/>
              </a:lnSpc>
              <a:defRPr b="1" i="0">
                <a:solidFill>
                  <a:schemeClr val="bg1"/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defRPr>
            </a:lvl1pPr>
          </a:lstStyle>
          <a:p>
            <a:r>
              <a:rPr kumimoji="1" lang="zh-CN" altLang="en-US" dirty="0"/>
              <a:t>中国石油大学（华东）</a:t>
            </a:r>
            <a:r>
              <a:rPr kumimoji="1" lang="en-US" altLang="zh-CN" dirty="0"/>
              <a:t/>
            </a:r>
            <a:br>
              <a:rPr kumimoji="1" lang="en-US" altLang="zh-CN" dirty="0"/>
            </a:br>
            <a:r>
              <a:rPr kumimoji="1" lang="zh-CN" altLang="en-US" dirty="0"/>
              <a:t>质感底蕴模板</a:t>
            </a:r>
          </a:p>
        </p:txBody>
      </p:sp>
    </p:spTree>
    <p:extLst>
      <p:ext uri="{BB962C8B-B14F-4D97-AF65-F5344CB8AC3E}">
        <p14:creationId xmlns:p14="http://schemas.microsoft.com/office/powerpoint/2010/main" val="3416206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272BAD-7BFC-044E-9A04-774034095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AF2CAF-AA0A-B646-A33C-3EE02A3D7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2BC17BC-DB06-8642-92B8-ADDFF126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150F884-C7FC-EA4D-B5AB-7DECB8A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822A3D-0CFF-E34A-B8B8-93BC583D0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5639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767B532-7FBB-EA44-A896-DA144352E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9FF1ED0-B8B3-8C4D-B8CE-4C35949FF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 b="0" i="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2AEAB00-5EF9-CC41-851A-5C549126B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3814F0A-7132-6249-8D82-E0960933F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E96E8E0-A93D-EE4D-9F6E-C8E894079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3266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2890F9D-3481-8440-9DFF-927508E45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73F9166-2CB2-0547-9356-74E76E617D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51228BC-4906-7E4D-AD54-5ADBDA041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66C0B7F-3FEC-A648-89D1-812B0C195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E361A4F-4C3C-FA45-B588-45758E674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C0DF2DB-9878-534A-8D2B-4826BDC7D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00583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303B3A-BBD6-F74C-8A21-FCF798D9D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183F833-8F1A-6041-95D9-860C475B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A5CE59E-CB0F-2044-964B-FAF1BDC0A1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E15594D9-71A8-B444-B2BC-690C430441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AA907B2-F124-8748-A1CA-F0F88990DE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E131EF4-2CC9-914F-94DE-6088BD91E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4DD68D4-F921-B644-B21E-6743F7F3F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10F7842-BEF3-FA48-9E0E-9F477F05A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63953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441EB9-237C-8C4A-91DA-75D9B11D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775D81E2-7976-1F44-AFD9-019CA8BB0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79C2C12-EE68-5448-B462-4A5E3C5C0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CB3D01E-79C1-4E47-B370-524BA55E1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97613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74410BDB-AF6A-904F-ADE5-F85D77DF5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75CCC8F-B61A-0540-A913-792091E8F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E4D5F96-28BF-A44E-A647-C4565D773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16554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EBCFB8-DE92-F34E-B213-4BA39AA38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8AD6D34-D525-AB48-9F2D-7667F8BBB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 b="0" i="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61CE16B-F183-9241-8819-99CC224AA6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 b="0" i="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A6F4063-D1BD-8F45-B7CC-6BC253D4E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78DB9CC-B42F-A24E-B94A-0E31FB82E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98EDC52-0101-5446-8245-4D1E2AE44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87877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4D9578-5869-874E-9C09-9F1312836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8D48384F-C73A-5B4C-9523-FCE8967F3A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 b="0" i="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kumimoji="1" lang="zh-CN" altLang="en-US" dirty="0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7F14D96-E6ED-F944-8B65-8C687A58F1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 b="0" i="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99D2BB3-3BF8-3F42-B8A6-D629934F3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76071BB-5498-2340-B0C3-A00F14CF0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646A4EB-F703-1848-85DD-C8D1FB926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927840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CB79B76-8577-1B44-A32C-19DCEBED7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560DE42-19D4-5C48-B8B7-12DF11D278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0F9316B-F502-EE44-911F-3C2F780E6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4A58311-20B2-C14A-9F1D-6333EB97F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4DD4CC7-A369-2040-A6CC-6680ED2F5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35331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F222B77-FAA5-BF44-873E-41F11EB0CF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811839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8DAD806-1868-6247-9670-F5C4C7FB97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811839"/>
          </a:xfrm>
        </p:spPr>
        <p:txBody>
          <a:bodyPr vert="eaVert"/>
          <a:lstStyle>
            <a:lvl1pPr>
              <a:defRPr b="0" i="0"/>
            </a:lvl1pPr>
          </a:lstStyle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5E289D5-3DF6-2F4A-B623-7285F84B7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/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FBD24E8-3E06-B74A-BA12-E93FDB19E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/>
            </a:lvl1pPr>
          </a:lstStyle>
          <a:p>
            <a:endParaRPr kumimoji="1"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E7680D2-1061-F24B-942D-766324110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/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17989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74" indent="0" algn="ctr">
              <a:buNone/>
              <a:defRPr/>
            </a:lvl2pPr>
            <a:lvl3pPr marL="914345" indent="0" algn="ctr">
              <a:buNone/>
              <a:defRPr/>
            </a:lvl3pPr>
            <a:lvl4pPr marL="1371518" indent="0" algn="ctr">
              <a:buNone/>
              <a:defRPr/>
            </a:lvl4pPr>
            <a:lvl5pPr marL="1828690" indent="0" algn="ctr">
              <a:buNone/>
              <a:defRPr/>
            </a:lvl5pPr>
            <a:lvl6pPr marL="2285863" indent="0" algn="ctr">
              <a:buNone/>
              <a:defRPr/>
            </a:lvl6pPr>
            <a:lvl7pPr marL="2743034" indent="0" algn="ctr">
              <a:buNone/>
              <a:defRPr/>
            </a:lvl7pPr>
            <a:lvl8pPr marL="3200208" indent="0" algn="ctr">
              <a:buNone/>
              <a:defRPr/>
            </a:lvl8pPr>
            <a:lvl9pPr marL="3657382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30146F-DCD5-44EF-9571-890ABAA5E884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760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EBB435-099E-43D7-A4BC-2509A0EBCFCA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29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4"/>
            <a:ext cx="10363200" cy="136207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174" indent="0">
              <a:buNone/>
              <a:defRPr sz="1800"/>
            </a:lvl2pPr>
            <a:lvl3pPr marL="914345" indent="0">
              <a:buNone/>
              <a:defRPr sz="1600"/>
            </a:lvl3pPr>
            <a:lvl4pPr marL="1371518" indent="0">
              <a:buNone/>
              <a:defRPr sz="1400"/>
            </a:lvl4pPr>
            <a:lvl5pPr marL="1828690" indent="0">
              <a:buNone/>
              <a:defRPr sz="1400"/>
            </a:lvl5pPr>
            <a:lvl6pPr marL="2285863" indent="0">
              <a:buNone/>
              <a:defRPr sz="1400"/>
            </a:lvl6pPr>
            <a:lvl7pPr marL="2743034" indent="0">
              <a:buNone/>
              <a:defRPr sz="1400"/>
            </a:lvl7pPr>
            <a:lvl8pPr marL="3200208" indent="0">
              <a:buNone/>
              <a:defRPr sz="1400"/>
            </a:lvl8pPr>
            <a:lvl9pPr marL="3657382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80A42-2C25-4368-9596-C7112DB3E28B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9595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3AF56F-707F-4AED-B316-EB3DEA99F70A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294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74" indent="0">
              <a:buNone/>
              <a:defRPr sz="2000" b="1"/>
            </a:lvl2pPr>
            <a:lvl3pPr marL="914345" indent="0">
              <a:buNone/>
              <a:defRPr sz="1800" b="1"/>
            </a:lvl3pPr>
            <a:lvl4pPr marL="1371518" indent="0">
              <a:buNone/>
              <a:defRPr sz="1600" b="1"/>
            </a:lvl4pPr>
            <a:lvl5pPr marL="1828690" indent="0">
              <a:buNone/>
              <a:defRPr sz="1600" b="1"/>
            </a:lvl5pPr>
            <a:lvl6pPr marL="2285863" indent="0">
              <a:buNone/>
              <a:defRPr sz="1600" b="1"/>
            </a:lvl6pPr>
            <a:lvl7pPr marL="2743034" indent="0">
              <a:buNone/>
              <a:defRPr sz="1600" b="1"/>
            </a:lvl7pPr>
            <a:lvl8pPr marL="3200208" indent="0">
              <a:buNone/>
              <a:defRPr sz="1600" b="1"/>
            </a:lvl8pPr>
            <a:lvl9pPr marL="3657382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4" y="1535113"/>
            <a:ext cx="5389033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74" indent="0">
              <a:buNone/>
              <a:defRPr sz="2000" b="1"/>
            </a:lvl2pPr>
            <a:lvl3pPr marL="914345" indent="0">
              <a:buNone/>
              <a:defRPr sz="1800" b="1"/>
            </a:lvl3pPr>
            <a:lvl4pPr marL="1371518" indent="0">
              <a:buNone/>
              <a:defRPr sz="1600" b="1"/>
            </a:lvl4pPr>
            <a:lvl5pPr marL="1828690" indent="0">
              <a:buNone/>
              <a:defRPr sz="1600" b="1"/>
            </a:lvl5pPr>
            <a:lvl6pPr marL="2285863" indent="0">
              <a:buNone/>
              <a:defRPr sz="1600" b="1"/>
            </a:lvl6pPr>
            <a:lvl7pPr marL="2743034" indent="0">
              <a:buNone/>
              <a:defRPr sz="1600" b="1"/>
            </a:lvl7pPr>
            <a:lvl8pPr marL="3200208" indent="0">
              <a:buNone/>
              <a:defRPr sz="1600" b="1"/>
            </a:lvl8pPr>
            <a:lvl9pPr marL="3657382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4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91497-D325-4A32-B18D-FCE72664EA0E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08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3868D-B663-4841-ABEB-9CBB085ABD6C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2896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657B6-D515-4B6C-A55A-02664EFFEB72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6739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7" y="273053"/>
            <a:ext cx="4011084" cy="1162051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7" y="1435104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174" indent="0">
              <a:buNone/>
              <a:defRPr sz="1200"/>
            </a:lvl2pPr>
            <a:lvl3pPr marL="914345" indent="0">
              <a:buNone/>
              <a:defRPr sz="1000"/>
            </a:lvl3pPr>
            <a:lvl4pPr marL="1371518" indent="0">
              <a:buNone/>
              <a:defRPr sz="901"/>
            </a:lvl4pPr>
            <a:lvl5pPr marL="1828690" indent="0">
              <a:buNone/>
              <a:defRPr sz="901"/>
            </a:lvl5pPr>
            <a:lvl6pPr marL="2285863" indent="0">
              <a:buNone/>
              <a:defRPr sz="901"/>
            </a:lvl6pPr>
            <a:lvl7pPr marL="2743034" indent="0">
              <a:buNone/>
              <a:defRPr sz="901"/>
            </a:lvl7pPr>
            <a:lvl8pPr marL="3200208" indent="0">
              <a:buNone/>
              <a:defRPr sz="901"/>
            </a:lvl8pPr>
            <a:lvl9pPr marL="3657382" indent="0">
              <a:buNone/>
              <a:defRPr sz="90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77D40-2883-479C-9692-3B6C7FE9131A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7159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174" indent="0">
              <a:buNone/>
              <a:defRPr sz="2800"/>
            </a:lvl2pPr>
            <a:lvl3pPr marL="914345" indent="0">
              <a:buNone/>
              <a:defRPr sz="2400"/>
            </a:lvl3pPr>
            <a:lvl4pPr marL="1371518" indent="0">
              <a:buNone/>
              <a:defRPr sz="2000"/>
            </a:lvl4pPr>
            <a:lvl5pPr marL="1828690" indent="0">
              <a:buNone/>
              <a:defRPr sz="2000"/>
            </a:lvl5pPr>
            <a:lvl6pPr marL="2285863" indent="0">
              <a:buNone/>
              <a:defRPr sz="2000"/>
            </a:lvl6pPr>
            <a:lvl7pPr marL="2743034" indent="0">
              <a:buNone/>
              <a:defRPr sz="2000"/>
            </a:lvl7pPr>
            <a:lvl8pPr marL="3200208" indent="0">
              <a:buNone/>
              <a:defRPr sz="2000"/>
            </a:lvl8pPr>
            <a:lvl9pPr marL="3657382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174" indent="0">
              <a:buNone/>
              <a:defRPr sz="1200"/>
            </a:lvl2pPr>
            <a:lvl3pPr marL="914345" indent="0">
              <a:buNone/>
              <a:defRPr sz="1000"/>
            </a:lvl3pPr>
            <a:lvl4pPr marL="1371518" indent="0">
              <a:buNone/>
              <a:defRPr sz="901"/>
            </a:lvl4pPr>
            <a:lvl5pPr marL="1828690" indent="0">
              <a:buNone/>
              <a:defRPr sz="901"/>
            </a:lvl5pPr>
            <a:lvl6pPr marL="2285863" indent="0">
              <a:buNone/>
              <a:defRPr sz="901"/>
            </a:lvl6pPr>
            <a:lvl7pPr marL="2743034" indent="0">
              <a:buNone/>
              <a:defRPr sz="901"/>
            </a:lvl7pPr>
            <a:lvl8pPr marL="3200208" indent="0">
              <a:buNone/>
              <a:defRPr sz="901"/>
            </a:lvl8pPr>
            <a:lvl9pPr marL="3657382" indent="0">
              <a:buNone/>
              <a:defRPr sz="90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26816-A160-4FB5-8B9B-13CBC62D4C3C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6169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CD8BBA-06B8-4D51-BDEE-A69AB4B65EED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1806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4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4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5A53D-7489-4D0E-8D74-713F7E66AA1E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172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600" y="274644"/>
            <a:ext cx="109728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FFE09-6E68-4795-A72A-9155DA38D431}" type="slidenum">
              <a:rPr lang="en-US" altLang="zh-CN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5733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algn="ctr"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 algn="l"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3260AD-3440-4BAD-945B-5FC84B945C62}" type="datetimeFigureOut">
              <a:rPr lang="en-US"/>
              <a:pPr>
                <a:defRPr/>
              </a:pPr>
              <a:t>3/21/2024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2C054-97D9-48ED-A8F4-86BE8BF1E6F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100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7E0AB193-6E9B-DF4C-830F-935926DD5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E6297CE-75C8-B042-9837-9E957290A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kumimoji="1" lang="zh-CN" altLang="en-US" dirty="0"/>
              <a:t>编辑母版文本样式
第二级
第三级
第四级
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0F1183A-F082-F64C-9BD3-F7BD2E9D7F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Microsoft YaHei Regular"/>
              </a:defRPr>
            </a:lvl1pPr>
          </a:lstStyle>
          <a:p>
            <a:fld id="{37D891FA-EBCE-9D45-B3E7-F55B1E6469A1}" type="datetimeFigureOut">
              <a:rPr kumimoji="1" lang="zh-CN" altLang="en-US" smtClean="0"/>
              <a:pPr/>
              <a:t>2024/3/21</a:t>
            </a:fld>
            <a:endParaRPr kumimoji="1"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494472D-1AD2-5049-9B25-6256CEAE83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Microsoft YaHei Regular"/>
              </a:defRPr>
            </a:lvl1pPr>
          </a:lstStyle>
          <a:p>
            <a:endParaRPr kumimoji="1"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5EDF16F-14CD-334C-938F-2C1252E72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Microsoft YaHei Regular"/>
              </a:defRPr>
            </a:lvl1pPr>
          </a:lstStyle>
          <a:p>
            <a:fld id="{426546DC-DD2D-A940-A706-F6627B10989A}" type="slidenum">
              <a:rPr kumimoji="1" lang="zh-CN" altLang="en-US" smtClean="0"/>
              <a:pPr/>
              <a:t>‹#›</a:t>
            </a:fld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90875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YaHei Regular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512807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264">
          <p15:clr>
            <a:srgbClr val="F26B43"/>
          </p15:clr>
        </p15:guide>
        <p15:guide id="2" pos="3840">
          <p15:clr>
            <a:srgbClr val="F26B43"/>
          </p15:clr>
        </p15:guide>
        <p15:guide id="3" pos="192">
          <p15:clr>
            <a:srgbClr val="F26B43"/>
          </p15:clr>
        </p15:guide>
        <p15:guide id="4" pos="7488">
          <p15:clr>
            <a:srgbClr val="F26B43"/>
          </p15:clr>
        </p15:guide>
        <p15:guide id="5" orient="horz" pos="432">
          <p15:clr>
            <a:srgbClr val="F26B43"/>
          </p15:clr>
        </p15:guide>
        <p15:guide id="6" orient="horz" pos="472">
          <p15:clr>
            <a:srgbClr val="F26B43"/>
          </p15:clr>
        </p15:guide>
        <p15:guide id="7" orient="horz" pos="4104">
          <p15:clr>
            <a:srgbClr val="F26B43"/>
          </p15:clr>
        </p15:guide>
        <p15:guide id="8" orient="horz" pos="4056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6"/>
            <a:ext cx="28448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400" b="0" u="none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fontAlgn="base">
              <a:spcAft>
                <a:spcPct val="0"/>
              </a:spcAft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6"/>
            <a:ext cx="38608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400" b="0" u="none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fontAlgn="base">
              <a:spcAft>
                <a:spcPct val="0"/>
              </a:spcAft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6"/>
            <a:ext cx="28448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400" b="0" u="none">
                <a:solidFill>
                  <a:schemeClr val="tx1"/>
                </a:solidFill>
              </a:defRPr>
            </a:lvl1pPr>
          </a:lstStyle>
          <a:p>
            <a:pPr fontAlgn="base">
              <a:spcAft>
                <a:spcPct val="0"/>
              </a:spcAft>
              <a:defRPr/>
            </a:pPr>
            <a:fld id="{2863ED70-1B15-4F42-AB74-E27A7DA28D20}" type="slidenum">
              <a:rPr lang="en-US" altLang="zh-CN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zh-CN" altLang="zh-CN">
              <a:solidFill>
                <a:srgbClr val="000000"/>
              </a:solidFill>
            </a:endParaRPr>
          </a:p>
        </p:txBody>
      </p:sp>
      <p:pic>
        <p:nvPicPr>
          <p:cNvPr id="14" name="Picture 2" descr="F:\ppt素材\自做底板材料\校标\校标高清版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1252110" y="0"/>
            <a:ext cx="939897" cy="940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组合 1"/>
          <p:cNvGrpSpPr/>
          <p:nvPr userDrawn="1"/>
        </p:nvGrpSpPr>
        <p:grpSpPr>
          <a:xfrm>
            <a:off x="-14508" y="922505"/>
            <a:ext cx="12192001" cy="5469676"/>
            <a:chOff x="-14514" y="884403"/>
            <a:chExt cx="12192000" cy="5469676"/>
          </a:xfrm>
        </p:grpSpPr>
        <p:cxnSp>
          <p:nvCxnSpPr>
            <p:cNvPr id="15" name="直接连接符 14"/>
            <p:cNvCxnSpPr/>
            <p:nvPr userDrawn="1"/>
          </p:nvCxnSpPr>
          <p:spPr bwMode="auto">
            <a:xfrm>
              <a:off x="-14514" y="954771"/>
              <a:ext cx="10827657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45000"/>
                      <a:lumOff val="55000"/>
                    </a:schemeClr>
                  </a:gs>
                  <a:gs pos="32000">
                    <a:srgbClr val="76B4DA"/>
                  </a:gs>
                  <a:gs pos="1000">
                    <a:schemeClr val="accent1">
                      <a:lumMod val="45000"/>
                      <a:lumOff val="55000"/>
                    </a:schemeClr>
                  </a:gs>
                  <a:gs pos="64000">
                    <a:srgbClr val="0070C0"/>
                  </a:gs>
                </a:gsLst>
                <a:lin ang="108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直接连接符 15"/>
            <p:cNvCxnSpPr/>
            <p:nvPr userDrawn="1"/>
          </p:nvCxnSpPr>
          <p:spPr bwMode="auto">
            <a:xfrm>
              <a:off x="-9068" y="884403"/>
              <a:ext cx="10827657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45000"/>
                      <a:lumOff val="55000"/>
                    </a:schemeClr>
                  </a:gs>
                  <a:gs pos="33000">
                    <a:srgbClr val="76B4DA"/>
                  </a:gs>
                  <a:gs pos="1000">
                    <a:schemeClr val="accent1">
                      <a:lumMod val="45000"/>
                      <a:lumOff val="55000"/>
                    </a:schemeClr>
                  </a:gs>
                  <a:gs pos="66000">
                    <a:srgbClr val="0070C0"/>
                  </a:gs>
                </a:gsLst>
                <a:lin ang="108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直接连接符 16"/>
            <p:cNvCxnSpPr/>
            <p:nvPr userDrawn="1"/>
          </p:nvCxnSpPr>
          <p:spPr bwMode="auto">
            <a:xfrm rot="10800000">
              <a:off x="1349829" y="6354079"/>
              <a:ext cx="10827657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45000"/>
                      <a:lumOff val="55000"/>
                    </a:schemeClr>
                  </a:gs>
                  <a:gs pos="33000">
                    <a:srgbClr val="76B4DA"/>
                  </a:gs>
                  <a:gs pos="1000">
                    <a:schemeClr val="accent1">
                      <a:lumMod val="45000"/>
                      <a:lumOff val="55000"/>
                    </a:schemeClr>
                  </a:gs>
                  <a:gs pos="66000">
                    <a:srgbClr val="0070C0"/>
                  </a:gs>
                </a:gsLst>
                <a:lin ang="108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452898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174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345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518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69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881" indent="-342881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07" indent="-285734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2930" indent="-228586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104" indent="-228586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278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449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622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8794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5967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4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5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8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90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63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34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08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82" algn="l" defTabSz="91434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>
            <a:extLst>
              <a:ext uri="{FF2B5EF4-FFF2-40B4-BE49-F238E27FC236}">
                <a16:creationId xmlns:a16="http://schemas.microsoft.com/office/drawing/2014/main" id="{8083BD94-F92B-A542-B124-587901B262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4" y="-5863"/>
            <a:ext cx="12192000" cy="6863863"/>
          </a:xfrm>
          <a:prstGeom prst="rect">
            <a:avLst/>
          </a:prstGeom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CAACF156-8945-824A-8A20-7061E6A1F588}"/>
              </a:ext>
            </a:extLst>
          </p:cNvPr>
          <p:cNvSpPr txBox="1"/>
          <p:nvPr/>
        </p:nvSpPr>
        <p:spPr>
          <a:xfrm>
            <a:off x="156502" y="1770904"/>
            <a:ext cx="11921523" cy="24384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kumimoji="1" lang="en-US" altLang="zh-CN" sz="5400" b="1" dirty="0" smtClean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2024</a:t>
            </a:r>
            <a:r>
              <a:rPr kumimoji="1" lang="zh-CN" altLang="en-US" sz="5400" b="1" dirty="0" smtClean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本科培养方案论证</a:t>
            </a:r>
            <a:endParaRPr kumimoji="1" lang="en-US" altLang="zh-CN" sz="5400" b="1" dirty="0" smtClean="0">
              <a:solidFill>
                <a:schemeClr val="accent2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kumimoji="1" lang="en-US" altLang="zh-CN" sz="5400" b="1" dirty="0" smtClean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XXXX</a:t>
            </a:r>
            <a:r>
              <a:rPr kumimoji="1" lang="zh-CN" altLang="en-US" sz="5400" b="1" dirty="0" smtClean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专业</a:t>
            </a:r>
            <a:endParaRPr kumimoji="1" lang="en-US" altLang="zh-CN" sz="5400" b="1" dirty="0">
              <a:solidFill>
                <a:schemeClr val="accent2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9" name="圆角矩形 78">
            <a:extLst>
              <a:ext uri="{FF2B5EF4-FFF2-40B4-BE49-F238E27FC236}">
                <a16:creationId xmlns:a16="http://schemas.microsoft.com/office/drawing/2014/main" id="{DBD7B09D-403B-5D48-A920-B90566B7183F}"/>
              </a:ext>
            </a:extLst>
          </p:cNvPr>
          <p:cNvSpPr/>
          <p:nvPr/>
        </p:nvSpPr>
        <p:spPr>
          <a:xfrm>
            <a:off x="2616297" y="5025814"/>
            <a:ext cx="6261420" cy="99752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kumimoji="1" lang="zh-CN" altLang="en-US" sz="2800" b="1" dirty="0" smtClean="0">
                <a:solidFill>
                  <a:srgbClr val="092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汇报人：</a:t>
            </a:r>
            <a:endParaRPr kumimoji="1" lang="en-US" altLang="zh-CN" sz="2800" b="1" dirty="0">
              <a:solidFill>
                <a:srgbClr val="09234F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grpSp>
        <p:nvGrpSpPr>
          <p:cNvPr id="97" name="Group 67">
            <a:extLst>
              <a:ext uri="{FF2B5EF4-FFF2-40B4-BE49-F238E27FC236}">
                <a16:creationId xmlns:a16="http://schemas.microsoft.com/office/drawing/2014/main" id="{38C7164B-F1E8-244C-9D64-C96121043BC2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912989" y="253355"/>
            <a:ext cx="6387787" cy="6408548"/>
            <a:chOff x="594" y="467"/>
            <a:chExt cx="1846" cy="1852"/>
          </a:xfrm>
          <a:solidFill>
            <a:schemeClr val="bg1">
              <a:alpha val="10000"/>
            </a:schemeClr>
          </a:solidFill>
        </p:grpSpPr>
        <p:sp>
          <p:nvSpPr>
            <p:cNvPr id="98" name="Rectangle 68">
              <a:extLst>
                <a:ext uri="{FF2B5EF4-FFF2-40B4-BE49-F238E27FC236}">
                  <a16:creationId xmlns:a16="http://schemas.microsoft.com/office/drawing/2014/main" id="{E6E5D22A-78D4-E745-A5BA-7BC53CCAB4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9" y="1208"/>
              <a:ext cx="10" cy="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9" name="Freeform 69">
              <a:extLst>
                <a:ext uri="{FF2B5EF4-FFF2-40B4-BE49-F238E27FC236}">
                  <a16:creationId xmlns:a16="http://schemas.microsoft.com/office/drawing/2014/main" id="{E9C298BE-4774-054B-8183-B9F3078A1D2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0" y="843"/>
              <a:ext cx="945" cy="1112"/>
            </a:xfrm>
            <a:custGeom>
              <a:avLst/>
              <a:gdLst>
                <a:gd name="T0" fmla="*/ 342 w 495"/>
                <a:gd name="T1" fmla="*/ 490 h 581"/>
                <a:gd name="T2" fmla="*/ 266 w 495"/>
                <a:gd name="T3" fmla="*/ 393 h 581"/>
                <a:gd name="T4" fmla="*/ 155 w 495"/>
                <a:gd name="T5" fmla="*/ 426 h 581"/>
                <a:gd name="T6" fmla="*/ 158 w 495"/>
                <a:gd name="T7" fmla="*/ 351 h 581"/>
                <a:gd name="T8" fmla="*/ 108 w 495"/>
                <a:gd name="T9" fmla="*/ 266 h 581"/>
                <a:gd name="T10" fmla="*/ 117 w 495"/>
                <a:gd name="T11" fmla="*/ 114 h 581"/>
                <a:gd name="T12" fmla="*/ 157 w 495"/>
                <a:gd name="T13" fmla="*/ 119 h 581"/>
                <a:gd name="T14" fmla="*/ 167 w 495"/>
                <a:gd name="T15" fmla="*/ 129 h 581"/>
                <a:gd name="T16" fmla="*/ 172 w 495"/>
                <a:gd name="T17" fmla="*/ 169 h 581"/>
                <a:gd name="T18" fmla="*/ 67 w 495"/>
                <a:gd name="T19" fmla="*/ 266 h 581"/>
                <a:gd name="T20" fmla="*/ 152 w 495"/>
                <a:gd name="T21" fmla="*/ 111 h 581"/>
                <a:gd name="T22" fmla="*/ 142 w 495"/>
                <a:gd name="T23" fmla="*/ 149 h 581"/>
                <a:gd name="T24" fmla="*/ 180 w 495"/>
                <a:gd name="T25" fmla="*/ 133 h 581"/>
                <a:gd name="T26" fmla="*/ 181 w 495"/>
                <a:gd name="T27" fmla="*/ 47 h 581"/>
                <a:gd name="T28" fmla="*/ 196 w 495"/>
                <a:gd name="T29" fmla="*/ 283 h 581"/>
                <a:gd name="T30" fmla="*/ 198 w 495"/>
                <a:gd name="T31" fmla="*/ 136 h 581"/>
                <a:gd name="T32" fmla="*/ 201 w 495"/>
                <a:gd name="T33" fmla="*/ 5 h 581"/>
                <a:gd name="T34" fmla="*/ 211 w 495"/>
                <a:gd name="T35" fmla="*/ 61 h 581"/>
                <a:gd name="T36" fmla="*/ 255 w 495"/>
                <a:gd name="T37" fmla="*/ 145 h 581"/>
                <a:gd name="T38" fmla="*/ 278 w 495"/>
                <a:gd name="T39" fmla="*/ 84 h 581"/>
                <a:gd name="T40" fmla="*/ 357 w 495"/>
                <a:gd name="T41" fmla="*/ 54 h 581"/>
                <a:gd name="T42" fmla="*/ 411 w 495"/>
                <a:gd name="T43" fmla="*/ 93 h 581"/>
                <a:gd name="T44" fmla="*/ 430 w 495"/>
                <a:gd name="T45" fmla="*/ 95 h 581"/>
                <a:gd name="T46" fmla="*/ 463 w 495"/>
                <a:gd name="T47" fmla="*/ 155 h 581"/>
                <a:gd name="T48" fmla="*/ 221 w 495"/>
                <a:gd name="T49" fmla="*/ 279 h 581"/>
                <a:gd name="T50" fmla="*/ 349 w 495"/>
                <a:gd name="T51" fmla="*/ 257 h 581"/>
                <a:gd name="T52" fmla="*/ 398 w 495"/>
                <a:gd name="T53" fmla="*/ 210 h 581"/>
                <a:gd name="T54" fmla="*/ 406 w 495"/>
                <a:gd name="T55" fmla="*/ 220 h 581"/>
                <a:gd name="T56" fmla="*/ 411 w 495"/>
                <a:gd name="T57" fmla="*/ 451 h 581"/>
                <a:gd name="T58" fmla="*/ 406 w 495"/>
                <a:gd name="T59" fmla="*/ 321 h 581"/>
                <a:gd name="T60" fmla="*/ 468 w 495"/>
                <a:gd name="T61" fmla="*/ 184 h 581"/>
                <a:gd name="T62" fmla="*/ 460 w 495"/>
                <a:gd name="T63" fmla="*/ 233 h 581"/>
                <a:gd name="T64" fmla="*/ 384 w 495"/>
                <a:gd name="T65" fmla="*/ 222 h 581"/>
                <a:gd name="T66" fmla="*/ 420 w 495"/>
                <a:gd name="T67" fmla="*/ 188 h 581"/>
                <a:gd name="T68" fmla="*/ 364 w 495"/>
                <a:gd name="T69" fmla="*/ 225 h 581"/>
                <a:gd name="T70" fmla="*/ 360 w 495"/>
                <a:gd name="T71" fmla="*/ 188 h 581"/>
                <a:gd name="T72" fmla="*/ 386 w 495"/>
                <a:gd name="T73" fmla="*/ 356 h 581"/>
                <a:gd name="T74" fmla="*/ 220 w 495"/>
                <a:gd name="T75" fmla="*/ 351 h 581"/>
                <a:gd name="T76" fmla="*/ 235 w 495"/>
                <a:gd name="T77" fmla="*/ 315 h 581"/>
                <a:gd name="T78" fmla="*/ 206 w 495"/>
                <a:gd name="T79" fmla="*/ 172 h 581"/>
                <a:gd name="T80" fmla="*/ 238 w 495"/>
                <a:gd name="T81" fmla="*/ 167 h 581"/>
                <a:gd name="T82" fmla="*/ 251 w 495"/>
                <a:gd name="T83" fmla="*/ 158 h 581"/>
                <a:gd name="T84" fmla="*/ 269 w 495"/>
                <a:gd name="T85" fmla="*/ 131 h 581"/>
                <a:gd name="T86" fmla="*/ 278 w 495"/>
                <a:gd name="T87" fmla="*/ 100 h 581"/>
                <a:gd name="T88" fmla="*/ 393 w 495"/>
                <a:gd name="T89" fmla="*/ 130 h 581"/>
                <a:gd name="T90" fmla="*/ 438 w 495"/>
                <a:gd name="T91" fmla="*/ 100 h 581"/>
                <a:gd name="T92" fmla="*/ 438 w 495"/>
                <a:gd name="T93" fmla="*/ 154 h 581"/>
                <a:gd name="T94" fmla="*/ 456 w 495"/>
                <a:gd name="T95" fmla="*/ 159 h 581"/>
                <a:gd name="T96" fmla="*/ 474 w 495"/>
                <a:gd name="T97" fmla="*/ 100 h 581"/>
                <a:gd name="T98" fmla="*/ 455 w 495"/>
                <a:gd name="T99" fmla="*/ 80 h 581"/>
                <a:gd name="T100" fmla="*/ 343 w 495"/>
                <a:gd name="T101" fmla="*/ 34 h 581"/>
                <a:gd name="T102" fmla="*/ 206 w 495"/>
                <a:gd name="T103" fmla="*/ 0 h 581"/>
                <a:gd name="T104" fmla="*/ 173 w 495"/>
                <a:gd name="T105" fmla="*/ 7 h 581"/>
                <a:gd name="T106" fmla="*/ 143 w 495"/>
                <a:gd name="T107" fmla="*/ 23 h 581"/>
                <a:gd name="T108" fmla="*/ 121 w 495"/>
                <a:gd name="T109" fmla="*/ 51 h 581"/>
                <a:gd name="T110" fmla="*/ 148 w 495"/>
                <a:gd name="T111" fmla="*/ 83 h 581"/>
                <a:gd name="T112" fmla="*/ 59 w 495"/>
                <a:gd name="T113" fmla="*/ 98 h 581"/>
                <a:gd name="T114" fmla="*/ 108 w 495"/>
                <a:gd name="T115" fmla="*/ 286 h 581"/>
                <a:gd name="T116" fmla="*/ 152 w 495"/>
                <a:gd name="T117" fmla="*/ 307 h 581"/>
                <a:gd name="T118" fmla="*/ 102 w 495"/>
                <a:gd name="T119" fmla="*/ 418 h 581"/>
                <a:gd name="T120" fmla="*/ 495 w 495"/>
                <a:gd name="T121" fmla="*/ 512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95" h="581">
                  <a:moveTo>
                    <a:pt x="369" y="368"/>
                  </a:moveTo>
                  <a:cubicBezTo>
                    <a:pt x="334" y="361"/>
                    <a:pt x="334" y="361"/>
                    <a:pt x="334" y="361"/>
                  </a:cubicBezTo>
                  <a:cubicBezTo>
                    <a:pt x="289" y="371"/>
                    <a:pt x="289" y="371"/>
                    <a:pt x="289" y="371"/>
                  </a:cubicBezTo>
                  <a:cubicBezTo>
                    <a:pt x="298" y="361"/>
                    <a:pt x="298" y="361"/>
                    <a:pt x="298" y="361"/>
                  </a:cubicBezTo>
                  <a:cubicBezTo>
                    <a:pt x="337" y="349"/>
                    <a:pt x="337" y="349"/>
                    <a:pt x="337" y="349"/>
                  </a:cubicBezTo>
                  <a:cubicBezTo>
                    <a:pt x="376" y="362"/>
                    <a:pt x="376" y="362"/>
                    <a:pt x="376" y="362"/>
                  </a:cubicBezTo>
                  <a:lnTo>
                    <a:pt x="369" y="368"/>
                  </a:lnTo>
                  <a:close/>
                  <a:moveTo>
                    <a:pt x="342" y="490"/>
                  </a:moveTo>
                  <a:cubicBezTo>
                    <a:pt x="337" y="470"/>
                    <a:pt x="337" y="470"/>
                    <a:pt x="337" y="470"/>
                  </a:cubicBezTo>
                  <a:cubicBezTo>
                    <a:pt x="349" y="422"/>
                    <a:pt x="349" y="422"/>
                    <a:pt x="349" y="422"/>
                  </a:cubicBezTo>
                  <a:cubicBezTo>
                    <a:pt x="350" y="422"/>
                    <a:pt x="350" y="422"/>
                    <a:pt x="350" y="422"/>
                  </a:cubicBezTo>
                  <a:cubicBezTo>
                    <a:pt x="350" y="422"/>
                    <a:pt x="350" y="422"/>
                    <a:pt x="350" y="422"/>
                  </a:cubicBezTo>
                  <a:cubicBezTo>
                    <a:pt x="364" y="420"/>
                    <a:pt x="364" y="420"/>
                    <a:pt x="364" y="420"/>
                  </a:cubicBezTo>
                  <a:cubicBezTo>
                    <a:pt x="375" y="493"/>
                    <a:pt x="375" y="493"/>
                    <a:pt x="375" y="493"/>
                  </a:cubicBezTo>
                  <a:cubicBezTo>
                    <a:pt x="364" y="492"/>
                    <a:pt x="353" y="491"/>
                    <a:pt x="342" y="490"/>
                  </a:cubicBezTo>
                  <a:close/>
                  <a:moveTo>
                    <a:pt x="266" y="393"/>
                  </a:moveTo>
                  <a:cubicBezTo>
                    <a:pt x="299" y="401"/>
                    <a:pt x="299" y="401"/>
                    <a:pt x="299" y="401"/>
                  </a:cubicBezTo>
                  <a:cubicBezTo>
                    <a:pt x="344" y="384"/>
                    <a:pt x="344" y="384"/>
                    <a:pt x="344" y="384"/>
                  </a:cubicBezTo>
                  <a:cubicBezTo>
                    <a:pt x="369" y="396"/>
                    <a:pt x="369" y="396"/>
                    <a:pt x="369" y="396"/>
                  </a:cubicBezTo>
                  <a:cubicBezTo>
                    <a:pt x="344" y="392"/>
                    <a:pt x="344" y="392"/>
                    <a:pt x="344" y="392"/>
                  </a:cubicBezTo>
                  <a:cubicBezTo>
                    <a:pt x="298" y="409"/>
                    <a:pt x="298" y="409"/>
                    <a:pt x="298" y="409"/>
                  </a:cubicBezTo>
                  <a:lnTo>
                    <a:pt x="266" y="393"/>
                  </a:lnTo>
                  <a:close/>
                  <a:moveTo>
                    <a:pt x="171" y="472"/>
                  </a:moveTo>
                  <a:cubicBezTo>
                    <a:pt x="155" y="426"/>
                    <a:pt x="155" y="426"/>
                    <a:pt x="155" y="426"/>
                  </a:cubicBezTo>
                  <a:cubicBezTo>
                    <a:pt x="132" y="419"/>
                    <a:pt x="132" y="419"/>
                    <a:pt x="132" y="419"/>
                  </a:cubicBezTo>
                  <a:cubicBezTo>
                    <a:pt x="170" y="407"/>
                    <a:pt x="170" y="407"/>
                    <a:pt x="170" y="407"/>
                  </a:cubicBezTo>
                  <a:cubicBezTo>
                    <a:pt x="185" y="457"/>
                    <a:pt x="185" y="457"/>
                    <a:pt x="185" y="457"/>
                  </a:cubicBezTo>
                  <a:cubicBezTo>
                    <a:pt x="278" y="443"/>
                    <a:pt x="278" y="443"/>
                    <a:pt x="278" y="443"/>
                  </a:cubicBezTo>
                  <a:lnTo>
                    <a:pt x="171" y="472"/>
                  </a:lnTo>
                  <a:close/>
                  <a:moveTo>
                    <a:pt x="154" y="326"/>
                  </a:moveTo>
                  <a:cubicBezTo>
                    <a:pt x="158" y="326"/>
                    <a:pt x="158" y="326"/>
                    <a:pt x="158" y="326"/>
                  </a:cubicBezTo>
                  <a:cubicBezTo>
                    <a:pt x="158" y="351"/>
                    <a:pt x="158" y="351"/>
                    <a:pt x="158" y="351"/>
                  </a:cubicBezTo>
                  <a:cubicBezTo>
                    <a:pt x="154" y="351"/>
                    <a:pt x="154" y="351"/>
                    <a:pt x="154" y="351"/>
                  </a:cubicBezTo>
                  <a:lnTo>
                    <a:pt x="154" y="326"/>
                  </a:lnTo>
                  <a:close/>
                  <a:moveTo>
                    <a:pt x="164" y="326"/>
                  </a:moveTo>
                  <a:cubicBezTo>
                    <a:pt x="187" y="326"/>
                    <a:pt x="187" y="326"/>
                    <a:pt x="187" y="326"/>
                  </a:cubicBezTo>
                  <a:cubicBezTo>
                    <a:pt x="187" y="351"/>
                    <a:pt x="187" y="351"/>
                    <a:pt x="187" y="351"/>
                  </a:cubicBezTo>
                  <a:cubicBezTo>
                    <a:pt x="164" y="351"/>
                    <a:pt x="164" y="351"/>
                    <a:pt x="164" y="351"/>
                  </a:cubicBezTo>
                  <a:lnTo>
                    <a:pt x="164" y="326"/>
                  </a:lnTo>
                  <a:close/>
                  <a:moveTo>
                    <a:pt x="108" y="266"/>
                  </a:moveTo>
                  <a:cubicBezTo>
                    <a:pt x="108" y="266"/>
                    <a:pt x="108" y="266"/>
                    <a:pt x="108" y="266"/>
                  </a:cubicBezTo>
                  <a:cubicBezTo>
                    <a:pt x="78" y="266"/>
                    <a:pt x="78" y="266"/>
                    <a:pt x="78" y="266"/>
                  </a:cubicBezTo>
                  <a:cubicBezTo>
                    <a:pt x="78" y="100"/>
                    <a:pt x="78" y="100"/>
                    <a:pt x="78" y="100"/>
                  </a:cubicBezTo>
                  <a:cubicBezTo>
                    <a:pt x="109" y="100"/>
                    <a:pt x="109" y="100"/>
                    <a:pt x="109" y="100"/>
                  </a:cubicBezTo>
                  <a:cubicBezTo>
                    <a:pt x="109" y="98"/>
                    <a:pt x="109" y="98"/>
                    <a:pt x="109" y="98"/>
                  </a:cubicBezTo>
                  <a:cubicBezTo>
                    <a:pt x="148" y="98"/>
                    <a:pt x="148" y="98"/>
                    <a:pt x="148" y="98"/>
                  </a:cubicBezTo>
                  <a:cubicBezTo>
                    <a:pt x="149" y="99"/>
                    <a:pt x="149" y="100"/>
                    <a:pt x="149" y="101"/>
                  </a:cubicBezTo>
                  <a:cubicBezTo>
                    <a:pt x="117" y="114"/>
                    <a:pt x="117" y="114"/>
                    <a:pt x="117" y="114"/>
                  </a:cubicBezTo>
                  <a:cubicBezTo>
                    <a:pt x="116" y="112"/>
                    <a:pt x="116" y="112"/>
                    <a:pt x="116" y="112"/>
                  </a:cubicBezTo>
                  <a:cubicBezTo>
                    <a:pt x="116" y="112"/>
                    <a:pt x="116" y="112"/>
                    <a:pt x="116" y="112"/>
                  </a:cubicBezTo>
                  <a:cubicBezTo>
                    <a:pt x="112" y="114"/>
                    <a:pt x="112" y="114"/>
                    <a:pt x="112" y="114"/>
                  </a:cubicBezTo>
                  <a:cubicBezTo>
                    <a:pt x="120" y="132"/>
                    <a:pt x="120" y="132"/>
                    <a:pt x="120" y="132"/>
                  </a:cubicBezTo>
                  <a:cubicBezTo>
                    <a:pt x="124" y="131"/>
                    <a:pt x="124" y="131"/>
                    <a:pt x="124" y="131"/>
                  </a:cubicBezTo>
                  <a:cubicBezTo>
                    <a:pt x="123" y="128"/>
                    <a:pt x="123" y="128"/>
                    <a:pt x="123" y="128"/>
                  </a:cubicBezTo>
                  <a:cubicBezTo>
                    <a:pt x="155" y="115"/>
                    <a:pt x="155" y="115"/>
                    <a:pt x="155" y="115"/>
                  </a:cubicBezTo>
                  <a:cubicBezTo>
                    <a:pt x="155" y="116"/>
                    <a:pt x="156" y="118"/>
                    <a:pt x="157" y="119"/>
                  </a:cubicBezTo>
                  <a:cubicBezTo>
                    <a:pt x="133" y="143"/>
                    <a:pt x="133" y="143"/>
                    <a:pt x="133" y="143"/>
                  </a:cubicBezTo>
                  <a:cubicBezTo>
                    <a:pt x="132" y="141"/>
                    <a:pt x="132" y="141"/>
                    <a:pt x="132" y="141"/>
                  </a:cubicBezTo>
                  <a:cubicBezTo>
                    <a:pt x="132" y="141"/>
                    <a:pt x="132" y="141"/>
                    <a:pt x="132" y="141"/>
                  </a:cubicBezTo>
                  <a:cubicBezTo>
                    <a:pt x="128" y="144"/>
                    <a:pt x="128" y="144"/>
                    <a:pt x="128" y="144"/>
                  </a:cubicBezTo>
                  <a:cubicBezTo>
                    <a:pt x="142" y="158"/>
                    <a:pt x="142" y="158"/>
                    <a:pt x="142" y="158"/>
                  </a:cubicBezTo>
                  <a:cubicBezTo>
                    <a:pt x="146" y="155"/>
                    <a:pt x="146" y="155"/>
                    <a:pt x="146" y="155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67" y="129"/>
                    <a:pt x="167" y="129"/>
                    <a:pt x="167" y="129"/>
                  </a:cubicBezTo>
                  <a:cubicBezTo>
                    <a:pt x="169" y="130"/>
                    <a:pt x="170" y="131"/>
                    <a:pt x="171" y="131"/>
                  </a:cubicBezTo>
                  <a:cubicBezTo>
                    <a:pt x="158" y="163"/>
                    <a:pt x="158" y="163"/>
                    <a:pt x="158" y="163"/>
                  </a:cubicBezTo>
                  <a:cubicBezTo>
                    <a:pt x="156" y="162"/>
                    <a:pt x="156" y="162"/>
                    <a:pt x="156" y="162"/>
                  </a:cubicBezTo>
                  <a:cubicBezTo>
                    <a:pt x="156" y="162"/>
                    <a:pt x="156" y="162"/>
                    <a:pt x="156" y="162"/>
                  </a:cubicBezTo>
                  <a:cubicBezTo>
                    <a:pt x="154" y="166"/>
                    <a:pt x="154" y="166"/>
                    <a:pt x="154" y="166"/>
                  </a:cubicBezTo>
                  <a:cubicBezTo>
                    <a:pt x="173" y="173"/>
                    <a:pt x="173" y="173"/>
                    <a:pt x="173" y="173"/>
                  </a:cubicBezTo>
                  <a:cubicBezTo>
                    <a:pt x="174" y="169"/>
                    <a:pt x="174" y="169"/>
                    <a:pt x="174" y="169"/>
                  </a:cubicBezTo>
                  <a:cubicBezTo>
                    <a:pt x="172" y="169"/>
                    <a:pt x="172" y="169"/>
                    <a:pt x="172" y="169"/>
                  </a:cubicBezTo>
                  <a:cubicBezTo>
                    <a:pt x="185" y="137"/>
                    <a:pt x="185" y="137"/>
                    <a:pt x="185" y="137"/>
                  </a:cubicBezTo>
                  <a:cubicBezTo>
                    <a:pt x="186" y="138"/>
                    <a:pt x="187" y="138"/>
                    <a:pt x="189" y="138"/>
                  </a:cubicBezTo>
                  <a:cubicBezTo>
                    <a:pt x="189" y="172"/>
                    <a:pt x="189" y="172"/>
                    <a:pt x="189" y="172"/>
                  </a:cubicBezTo>
                  <a:cubicBezTo>
                    <a:pt x="187" y="172"/>
                    <a:pt x="187" y="172"/>
                    <a:pt x="187" y="172"/>
                  </a:cubicBezTo>
                  <a:cubicBezTo>
                    <a:pt x="187" y="266"/>
                    <a:pt x="187" y="266"/>
                    <a:pt x="187" y="266"/>
                  </a:cubicBezTo>
                  <a:lnTo>
                    <a:pt x="108" y="266"/>
                  </a:lnTo>
                  <a:close/>
                  <a:moveTo>
                    <a:pt x="73" y="266"/>
                  </a:moveTo>
                  <a:cubicBezTo>
                    <a:pt x="67" y="266"/>
                    <a:pt x="67" y="266"/>
                    <a:pt x="67" y="266"/>
                  </a:cubicBezTo>
                  <a:cubicBezTo>
                    <a:pt x="67" y="100"/>
                    <a:pt x="67" y="100"/>
                    <a:pt x="67" y="100"/>
                  </a:cubicBezTo>
                  <a:cubicBezTo>
                    <a:pt x="73" y="100"/>
                    <a:pt x="73" y="100"/>
                    <a:pt x="73" y="100"/>
                  </a:cubicBezTo>
                  <a:lnTo>
                    <a:pt x="73" y="266"/>
                  </a:lnTo>
                  <a:close/>
                  <a:moveTo>
                    <a:pt x="152" y="111"/>
                  </a:moveTo>
                  <a:cubicBezTo>
                    <a:pt x="153" y="112"/>
                    <a:pt x="153" y="112"/>
                    <a:pt x="153" y="113"/>
                  </a:cubicBezTo>
                  <a:cubicBezTo>
                    <a:pt x="124" y="125"/>
                    <a:pt x="124" y="125"/>
                    <a:pt x="124" y="125"/>
                  </a:cubicBezTo>
                  <a:cubicBezTo>
                    <a:pt x="123" y="123"/>
                    <a:pt x="123" y="123"/>
                    <a:pt x="123" y="123"/>
                  </a:cubicBezTo>
                  <a:lnTo>
                    <a:pt x="152" y="111"/>
                  </a:lnTo>
                  <a:close/>
                  <a:moveTo>
                    <a:pt x="122" y="57"/>
                  </a:moveTo>
                  <a:cubicBezTo>
                    <a:pt x="122" y="55"/>
                    <a:pt x="122" y="55"/>
                    <a:pt x="122" y="55"/>
                  </a:cubicBezTo>
                  <a:cubicBezTo>
                    <a:pt x="155" y="69"/>
                    <a:pt x="155" y="69"/>
                    <a:pt x="155" y="69"/>
                  </a:cubicBezTo>
                  <a:cubicBezTo>
                    <a:pt x="154" y="71"/>
                    <a:pt x="154" y="71"/>
                    <a:pt x="154" y="71"/>
                  </a:cubicBezTo>
                  <a:lnTo>
                    <a:pt x="122" y="57"/>
                  </a:lnTo>
                  <a:close/>
                  <a:moveTo>
                    <a:pt x="165" y="124"/>
                  </a:moveTo>
                  <a:cubicBezTo>
                    <a:pt x="166" y="125"/>
                    <a:pt x="166" y="125"/>
                    <a:pt x="167" y="126"/>
                  </a:cubicBezTo>
                  <a:cubicBezTo>
                    <a:pt x="142" y="149"/>
                    <a:pt x="142" y="149"/>
                    <a:pt x="142" y="149"/>
                  </a:cubicBezTo>
                  <a:cubicBezTo>
                    <a:pt x="141" y="148"/>
                    <a:pt x="141" y="148"/>
                    <a:pt x="141" y="148"/>
                  </a:cubicBezTo>
                  <a:lnTo>
                    <a:pt x="165" y="124"/>
                  </a:lnTo>
                  <a:close/>
                  <a:moveTo>
                    <a:pt x="139" y="29"/>
                  </a:moveTo>
                  <a:cubicBezTo>
                    <a:pt x="143" y="30"/>
                    <a:pt x="143" y="30"/>
                    <a:pt x="143" y="30"/>
                  </a:cubicBezTo>
                  <a:cubicBezTo>
                    <a:pt x="168" y="54"/>
                    <a:pt x="168" y="54"/>
                    <a:pt x="168" y="54"/>
                  </a:cubicBezTo>
                  <a:cubicBezTo>
                    <a:pt x="165" y="57"/>
                    <a:pt x="165" y="57"/>
                    <a:pt x="165" y="57"/>
                  </a:cubicBezTo>
                  <a:lnTo>
                    <a:pt x="139" y="29"/>
                  </a:lnTo>
                  <a:close/>
                  <a:moveTo>
                    <a:pt x="180" y="133"/>
                  </a:moveTo>
                  <a:cubicBezTo>
                    <a:pt x="181" y="134"/>
                    <a:pt x="182" y="134"/>
                    <a:pt x="183" y="134"/>
                  </a:cubicBezTo>
                  <a:cubicBezTo>
                    <a:pt x="169" y="166"/>
                    <a:pt x="169" y="166"/>
                    <a:pt x="169" y="166"/>
                  </a:cubicBezTo>
                  <a:cubicBezTo>
                    <a:pt x="167" y="166"/>
                    <a:pt x="167" y="166"/>
                    <a:pt x="167" y="166"/>
                  </a:cubicBezTo>
                  <a:lnTo>
                    <a:pt x="180" y="133"/>
                  </a:lnTo>
                  <a:close/>
                  <a:moveTo>
                    <a:pt x="166" y="11"/>
                  </a:moveTo>
                  <a:cubicBezTo>
                    <a:pt x="170" y="18"/>
                    <a:pt x="170" y="18"/>
                    <a:pt x="170" y="18"/>
                  </a:cubicBezTo>
                  <a:cubicBezTo>
                    <a:pt x="184" y="46"/>
                    <a:pt x="184" y="46"/>
                    <a:pt x="184" y="46"/>
                  </a:cubicBezTo>
                  <a:cubicBezTo>
                    <a:pt x="183" y="46"/>
                    <a:pt x="182" y="47"/>
                    <a:pt x="181" y="47"/>
                  </a:cubicBezTo>
                  <a:lnTo>
                    <a:pt x="166" y="11"/>
                  </a:lnTo>
                  <a:close/>
                  <a:moveTo>
                    <a:pt x="196" y="324"/>
                  </a:moveTo>
                  <a:cubicBezTo>
                    <a:pt x="196" y="324"/>
                    <a:pt x="196" y="324"/>
                    <a:pt x="196" y="324"/>
                  </a:cubicBezTo>
                  <a:cubicBezTo>
                    <a:pt x="201" y="328"/>
                    <a:pt x="201" y="328"/>
                    <a:pt x="201" y="328"/>
                  </a:cubicBezTo>
                  <a:cubicBezTo>
                    <a:pt x="201" y="351"/>
                    <a:pt x="201" y="351"/>
                    <a:pt x="201" y="351"/>
                  </a:cubicBezTo>
                  <a:cubicBezTo>
                    <a:pt x="196" y="351"/>
                    <a:pt x="196" y="351"/>
                    <a:pt x="196" y="351"/>
                  </a:cubicBezTo>
                  <a:lnTo>
                    <a:pt x="196" y="324"/>
                  </a:lnTo>
                  <a:close/>
                  <a:moveTo>
                    <a:pt x="196" y="283"/>
                  </a:moveTo>
                  <a:cubicBezTo>
                    <a:pt x="196" y="283"/>
                    <a:pt x="196" y="283"/>
                    <a:pt x="196" y="283"/>
                  </a:cubicBezTo>
                  <a:cubicBezTo>
                    <a:pt x="201" y="287"/>
                    <a:pt x="201" y="287"/>
                    <a:pt x="201" y="287"/>
                  </a:cubicBezTo>
                  <a:cubicBezTo>
                    <a:pt x="201" y="307"/>
                    <a:pt x="201" y="307"/>
                    <a:pt x="201" y="307"/>
                  </a:cubicBezTo>
                  <a:cubicBezTo>
                    <a:pt x="196" y="307"/>
                    <a:pt x="196" y="307"/>
                    <a:pt x="196" y="307"/>
                  </a:cubicBezTo>
                  <a:lnTo>
                    <a:pt x="196" y="283"/>
                  </a:lnTo>
                  <a:close/>
                  <a:moveTo>
                    <a:pt x="196" y="172"/>
                  </a:moveTo>
                  <a:cubicBezTo>
                    <a:pt x="198" y="172"/>
                    <a:pt x="198" y="172"/>
                    <a:pt x="198" y="172"/>
                  </a:cubicBezTo>
                  <a:cubicBezTo>
                    <a:pt x="198" y="136"/>
                    <a:pt x="198" y="136"/>
                    <a:pt x="198" y="136"/>
                  </a:cubicBezTo>
                  <a:cubicBezTo>
                    <a:pt x="199" y="136"/>
                    <a:pt x="200" y="136"/>
                    <a:pt x="201" y="136"/>
                  </a:cubicBezTo>
                  <a:cubicBezTo>
                    <a:pt x="201" y="172"/>
                    <a:pt x="201" y="172"/>
                    <a:pt x="201" y="172"/>
                  </a:cubicBezTo>
                  <a:cubicBezTo>
                    <a:pt x="201" y="172"/>
                    <a:pt x="201" y="172"/>
                    <a:pt x="201" y="172"/>
                  </a:cubicBezTo>
                  <a:cubicBezTo>
                    <a:pt x="201" y="267"/>
                    <a:pt x="201" y="267"/>
                    <a:pt x="201" y="267"/>
                  </a:cubicBezTo>
                  <a:cubicBezTo>
                    <a:pt x="196" y="267"/>
                    <a:pt x="196" y="267"/>
                    <a:pt x="196" y="267"/>
                  </a:cubicBezTo>
                  <a:lnTo>
                    <a:pt x="196" y="172"/>
                  </a:lnTo>
                  <a:close/>
                  <a:moveTo>
                    <a:pt x="199" y="5"/>
                  </a:moveTo>
                  <a:cubicBezTo>
                    <a:pt x="201" y="5"/>
                    <a:pt x="201" y="5"/>
                    <a:pt x="201" y="5"/>
                  </a:cubicBezTo>
                  <a:cubicBezTo>
                    <a:pt x="201" y="45"/>
                    <a:pt x="201" y="45"/>
                    <a:pt x="201" y="45"/>
                  </a:cubicBezTo>
                  <a:cubicBezTo>
                    <a:pt x="200" y="45"/>
                    <a:pt x="199" y="45"/>
                    <a:pt x="199" y="45"/>
                  </a:cubicBezTo>
                  <a:lnTo>
                    <a:pt x="199" y="5"/>
                  </a:lnTo>
                  <a:close/>
                  <a:moveTo>
                    <a:pt x="211" y="61"/>
                  </a:moveTo>
                  <a:cubicBezTo>
                    <a:pt x="217" y="61"/>
                    <a:pt x="221" y="66"/>
                    <a:pt x="221" y="72"/>
                  </a:cubicBezTo>
                  <a:cubicBezTo>
                    <a:pt x="221" y="77"/>
                    <a:pt x="217" y="82"/>
                    <a:pt x="211" y="82"/>
                  </a:cubicBezTo>
                  <a:cubicBezTo>
                    <a:pt x="206" y="82"/>
                    <a:pt x="201" y="77"/>
                    <a:pt x="201" y="72"/>
                  </a:cubicBezTo>
                  <a:cubicBezTo>
                    <a:pt x="201" y="66"/>
                    <a:pt x="206" y="61"/>
                    <a:pt x="211" y="61"/>
                  </a:cubicBezTo>
                  <a:close/>
                  <a:moveTo>
                    <a:pt x="231" y="164"/>
                  </a:moveTo>
                  <a:cubicBezTo>
                    <a:pt x="229" y="164"/>
                    <a:pt x="229" y="164"/>
                    <a:pt x="229" y="164"/>
                  </a:cubicBezTo>
                  <a:cubicBezTo>
                    <a:pt x="216" y="132"/>
                    <a:pt x="216" y="132"/>
                    <a:pt x="216" y="132"/>
                  </a:cubicBezTo>
                  <a:cubicBezTo>
                    <a:pt x="219" y="130"/>
                    <a:pt x="219" y="130"/>
                    <a:pt x="219" y="130"/>
                  </a:cubicBezTo>
                  <a:lnTo>
                    <a:pt x="231" y="164"/>
                  </a:lnTo>
                  <a:close/>
                  <a:moveTo>
                    <a:pt x="232" y="119"/>
                  </a:moveTo>
                  <a:cubicBezTo>
                    <a:pt x="257" y="144"/>
                    <a:pt x="257" y="144"/>
                    <a:pt x="257" y="144"/>
                  </a:cubicBezTo>
                  <a:cubicBezTo>
                    <a:pt x="255" y="145"/>
                    <a:pt x="255" y="145"/>
                    <a:pt x="255" y="145"/>
                  </a:cubicBezTo>
                  <a:cubicBezTo>
                    <a:pt x="231" y="121"/>
                    <a:pt x="231" y="121"/>
                    <a:pt x="231" y="121"/>
                  </a:cubicBezTo>
                  <a:cubicBezTo>
                    <a:pt x="231" y="120"/>
                    <a:pt x="232" y="119"/>
                    <a:pt x="232" y="119"/>
                  </a:cubicBezTo>
                  <a:close/>
                  <a:moveTo>
                    <a:pt x="240" y="103"/>
                  </a:moveTo>
                  <a:cubicBezTo>
                    <a:pt x="272" y="116"/>
                    <a:pt x="272" y="116"/>
                    <a:pt x="272" y="116"/>
                  </a:cubicBezTo>
                  <a:cubicBezTo>
                    <a:pt x="271" y="118"/>
                    <a:pt x="271" y="118"/>
                    <a:pt x="271" y="118"/>
                  </a:cubicBezTo>
                  <a:cubicBezTo>
                    <a:pt x="240" y="105"/>
                    <a:pt x="240" y="105"/>
                    <a:pt x="240" y="105"/>
                  </a:cubicBezTo>
                  <a:cubicBezTo>
                    <a:pt x="240" y="104"/>
                    <a:pt x="240" y="103"/>
                    <a:pt x="240" y="103"/>
                  </a:cubicBezTo>
                  <a:close/>
                  <a:moveTo>
                    <a:pt x="278" y="84"/>
                  </a:moveTo>
                  <a:cubicBezTo>
                    <a:pt x="374" y="84"/>
                    <a:pt x="374" y="84"/>
                    <a:pt x="374" y="84"/>
                  </a:cubicBezTo>
                  <a:cubicBezTo>
                    <a:pt x="374" y="88"/>
                    <a:pt x="374" y="88"/>
                    <a:pt x="374" y="88"/>
                  </a:cubicBezTo>
                  <a:cubicBezTo>
                    <a:pt x="278" y="88"/>
                    <a:pt x="278" y="88"/>
                    <a:pt x="278" y="88"/>
                  </a:cubicBezTo>
                  <a:lnTo>
                    <a:pt x="278" y="84"/>
                  </a:lnTo>
                  <a:close/>
                  <a:moveTo>
                    <a:pt x="359" y="56"/>
                  </a:moveTo>
                  <a:cubicBezTo>
                    <a:pt x="361" y="80"/>
                    <a:pt x="361" y="80"/>
                    <a:pt x="361" y="80"/>
                  </a:cubicBezTo>
                  <a:cubicBezTo>
                    <a:pt x="359" y="80"/>
                    <a:pt x="359" y="80"/>
                    <a:pt x="359" y="80"/>
                  </a:cubicBezTo>
                  <a:cubicBezTo>
                    <a:pt x="357" y="54"/>
                    <a:pt x="357" y="54"/>
                    <a:pt x="357" y="54"/>
                  </a:cubicBezTo>
                  <a:lnTo>
                    <a:pt x="359" y="56"/>
                  </a:lnTo>
                  <a:close/>
                  <a:moveTo>
                    <a:pt x="370" y="68"/>
                  </a:moveTo>
                  <a:cubicBezTo>
                    <a:pt x="397" y="84"/>
                    <a:pt x="397" y="84"/>
                    <a:pt x="397" y="84"/>
                  </a:cubicBezTo>
                  <a:cubicBezTo>
                    <a:pt x="397" y="85"/>
                    <a:pt x="397" y="85"/>
                    <a:pt x="397" y="85"/>
                  </a:cubicBezTo>
                  <a:cubicBezTo>
                    <a:pt x="370" y="72"/>
                    <a:pt x="370" y="72"/>
                    <a:pt x="370" y="72"/>
                  </a:cubicBezTo>
                  <a:lnTo>
                    <a:pt x="370" y="68"/>
                  </a:lnTo>
                  <a:close/>
                  <a:moveTo>
                    <a:pt x="411" y="89"/>
                  </a:moveTo>
                  <a:cubicBezTo>
                    <a:pt x="411" y="93"/>
                    <a:pt x="411" y="93"/>
                    <a:pt x="411" y="93"/>
                  </a:cubicBezTo>
                  <a:cubicBezTo>
                    <a:pt x="381" y="99"/>
                    <a:pt x="381" y="99"/>
                    <a:pt x="381" y="99"/>
                  </a:cubicBezTo>
                  <a:cubicBezTo>
                    <a:pt x="377" y="97"/>
                    <a:pt x="377" y="97"/>
                    <a:pt x="377" y="97"/>
                  </a:cubicBezTo>
                  <a:lnTo>
                    <a:pt x="411" y="89"/>
                  </a:lnTo>
                  <a:close/>
                  <a:moveTo>
                    <a:pt x="430" y="95"/>
                  </a:moveTo>
                  <a:cubicBezTo>
                    <a:pt x="402" y="131"/>
                    <a:pt x="402" y="131"/>
                    <a:pt x="402" y="131"/>
                  </a:cubicBezTo>
                  <a:cubicBezTo>
                    <a:pt x="399" y="127"/>
                    <a:pt x="399" y="127"/>
                    <a:pt x="399" y="127"/>
                  </a:cubicBezTo>
                  <a:cubicBezTo>
                    <a:pt x="427" y="91"/>
                    <a:pt x="427" y="91"/>
                    <a:pt x="427" y="91"/>
                  </a:cubicBezTo>
                  <a:lnTo>
                    <a:pt x="430" y="95"/>
                  </a:lnTo>
                  <a:close/>
                  <a:moveTo>
                    <a:pt x="446" y="98"/>
                  </a:moveTo>
                  <a:cubicBezTo>
                    <a:pt x="431" y="144"/>
                    <a:pt x="431" y="144"/>
                    <a:pt x="431" y="144"/>
                  </a:cubicBezTo>
                  <a:cubicBezTo>
                    <a:pt x="429" y="143"/>
                    <a:pt x="429" y="143"/>
                    <a:pt x="429" y="143"/>
                  </a:cubicBezTo>
                  <a:cubicBezTo>
                    <a:pt x="444" y="96"/>
                    <a:pt x="444" y="96"/>
                    <a:pt x="444" y="96"/>
                  </a:cubicBezTo>
                  <a:lnTo>
                    <a:pt x="446" y="98"/>
                  </a:lnTo>
                  <a:close/>
                  <a:moveTo>
                    <a:pt x="460" y="96"/>
                  </a:moveTo>
                  <a:cubicBezTo>
                    <a:pt x="463" y="96"/>
                    <a:pt x="463" y="96"/>
                    <a:pt x="463" y="96"/>
                  </a:cubicBezTo>
                  <a:cubicBezTo>
                    <a:pt x="463" y="155"/>
                    <a:pt x="463" y="155"/>
                    <a:pt x="463" y="155"/>
                  </a:cubicBezTo>
                  <a:cubicBezTo>
                    <a:pt x="460" y="155"/>
                    <a:pt x="460" y="155"/>
                    <a:pt x="460" y="155"/>
                  </a:cubicBezTo>
                  <a:lnTo>
                    <a:pt x="460" y="96"/>
                  </a:lnTo>
                  <a:close/>
                  <a:moveTo>
                    <a:pt x="206" y="286"/>
                  </a:moveTo>
                  <a:cubicBezTo>
                    <a:pt x="216" y="286"/>
                    <a:pt x="216" y="286"/>
                    <a:pt x="216" y="286"/>
                  </a:cubicBezTo>
                  <a:cubicBezTo>
                    <a:pt x="216" y="307"/>
                    <a:pt x="216" y="307"/>
                    <a:pt x="216" y="307"/>
                  </a:cubicBezTo>
                  <a:cubicBezTo>
                    <a:pt x="206" y="307"/>
                    <a:pt x="206" y="307"/>
                    <a:pt x="206" y="307"/>
                  </a:cubicBezTo>
                  <a:lnTo>
                    <a:pt x="206" y="286"/>
                  </a:lnTo>
                  <a:close/>
                  <a:moveTo>
                    <a:pt x="221" y="279"/>
                  </a:moveTo>
                  <a:cubicBezTo>
                    <a:pt x="226" y="276"/>
                    <a:pt x="226" y="276"/>
                    <a:pt x="226" y="276"/>
                  </a:cubicBezTo>
                  <a:cubicBezTo>
                    <a:pt x="226" y="312"/>
                    <a:pt x="226" y="312"/>
                    <a:pt x="226" y="312"/>
                  </a:cubicBezTo>
                  <a:cubicBezTo>
                    <a:pt x="221" y="309"/>
                    <a:pt x="221" y="309"/>
                    <a:pt x="221" y="309"/>
                  </a:cubicBezTo>
                  <a:lnTo>
                    <a:pt x="221" y="279"/>
                  </a:lnTo>
                  <a:close/>
                  <a:moveTo>
                    <a:pt x="345" y="260"/>
                  </a:moveTo>
                  <a:cubicBezTo>
                    <a:pt x="345" y="236"/>
                    <a:pt x="345" y="236"/>
                    <a:pt x="345" y="236"/>
                  </a:cubicBezTo>
                  <a:cubicBezTo>
                    <a:pt x="348" y="236"/>
                    <a:pt x="348" y="236"/>
                    <a:pt x="348" y="236"/>
                  </a:cubicBezTo>
                  <a:cubicBezTo>
                    <a:pt x="349" y="257"/>
                    <a:pt x="349" y="257"/>
                    <a:pt x="349" y="257"/>
                  </a:cubicBezTo>
                  <a:cubicBezTo>
                    <a:pt x="364" y="285"/>
                    <a:pt x="364" y="285"/>
                    <a:pt x="364" y="285"/>
                  </a:cubicBezTo>
                  <a:lnTo>
                    <a:pt x="345" y="260"/>
                  </a:lnTo>
                  <a:close/>
                  <a:moveTo>
                    <a:pt x="397" y="192"/>
                  </a:moveTo>
                  <a:cubicBezTo>
                    <a:pt x="397" y="182"/>
                    <a:pt x="397" y="182"/>
                    <a:pt x="397" y="182"/>
                  </a:cubicBezTo>
                  <a:cubicBezTo>
                    <a:pt x="400" y="182"/>
                    <a:pt x="400" y="182"/>
                    <a:pt x="400" y="182"/>
                  </a:cubicBezTo>
                  <a:cubicBezTo>
                    <a:pt x="409" y="190"/>
                    <a:pt x="409" y="190"/>
                    <a:pt x="409" y="190"/>
                  </a:cubicBezTo>
                  <a:cubicBezTo>
                    <a:pt x="407" y="204"/>
                    <a:pt x="407" y="204"/>
                    <a:pt x="407" y="204"/>
                  </a:cubicBezTo>
                  <a:cubicBezTo>
                    <a:pt x="398" y="210"/>
                    <a:pt x="398" y="210"/>
                    <a:pt x="398" y="210"/>
                  </a:cubicBezTo>
                  <a:cubicBezTo>
                    <a:pt x="394" y="210"/>
                    <a:pt x="394" y="210"/>
                    <a:pt x="394" y="210"/>
                  </a:cubicBezTo>
                  <a:cubicBezTo>
                    <a:pt x="394" y="204"/>
                    <a:pt x="394" y="204"/>
                    <a:pt x="394" y="204"/>
                  </a:cubicBezTo>
                  <a:cubicBezTo>
                    <a:pt x="399" y="204"/>
                    <a:pt x="399" y="204"/>
                    <a:pt x="399" y="204"/>
                  </a:cubicBezTo>
                  <a:cubicBezTo>
                    <a:pt x="399" y="202"/>
                    <a:pt x="399" y="202"/>
                    <a:pt x="399" y="202"/>
                  </a:cubicBezTo>
                  <a:cubicBezTo>
                    <a:pt x="394" y="202"/>
                    <a:pt x="394" y="202"/>
                    <a:pt x="394" y="202"/>
                  </a:cubicBezTo>
                  <a:cubicBezTo>
                    <a:pt x="394" y="192"/>
                    <a:pt x="394" y="192"/>
                    <a:pt x="394" y="192"/>
                  </a:cubicBezTo>
                  <a:lnTo>
                    <a:pt x="397" y="192"/>
                  </a:lnTo>
                  <a:close/>
                  <a:moveTo>
                    <a:pt x="406" y="220"/>
                  </a:moveTo>
                  <a:cubicBezTo>
                    <a:pt x="400" y="220"/>
                    <a:pt x="400" y="220"/>
                    <a:pt x="400" y="220"/>
                  </a:cubicBezTo>
                  <a:cubicBezTo>
                    <a:pt x="400" y="212"/>
                    <a:pt x="400" y="212"/>
                    <a:pt x="400" y="212"/>
                  </a:cubicBezTo>
                  <a:cubicBezTo>
                    <a:pt x="412" y="206"/>
                    <a:pt x="412" y="206"/>
                    <a:pt x="412" y="206"/>
                  </a:cubicBezTo>
                  <a:lnTo>
                    <a:pt x="406" y="220"/>
                  </a:lnTo>
                  <a:close/>
                  <a:moveTo>
                    <a:pt x="413" y="497"/>
                  </a:moveTo>
                  <a:cubicBezTo>
                    <a:pt x="426" y="429"/>
                    <a:pt x="426" y="429"/>
                    <a:pt x="426" y="429"/>
                  </a:cubicBezTo>
                  <a:cubicBezTo>
                    <a:pt x="422" y="403"/>
                    <a:pt x="422" y="403"/>
                    <a:pt x="422" y="403"/>
                  </a:cubicBezTo>
                  <a:cubicBezTo>
                    <a:pt x="411" y="451"/>
                    <a:pt x="411" y="451"/>
                    <a:pt x="411" y="451"/>
                  </a:cubicBezTo>
                  <a:cubicBezTo>
                    <a:pt x="405" y="451"/>
                    <a:pt x="405" y="451"/>
                    <a:pt x="405" y="451"/>
                  </a:cubicBezTo>
                  <a:cubicBezTo>
                    <a:pt x="405" y="408"/>
                    <a:pt x="405" y="408"/>
                    <a:pt x="405" y="408"/>
                  </a:cubicBezTo>
                  <a:cubicBezTo>
                    <a:pt x="423" y="395"/>
                    <a:pt x="423" y="395"/>
                    <a:pt x="423" y="395"/>
                  </a:cubicBezTo>
                  <a:cubicBezTo>
                    <a:pt x="432" y="320"/>
                    <a:pt x="432" y="320"/>
                    <a:pt x="432" y="320"/>
                  </a:cubicBezTo>
                  <a:cubicBezTo>
                    <a:pt x="397" y="401"/>
                    <a:pt x="397" y="401"/>
                    <a:pt x="397" y="401"/>
                  </a:cubicBezTo>
                  <a:cubicBezTo>
                    <a:pt x="395" y="401"/>
                    <a:pt x="395" y="401"/>
                    <a:pt x="395" y="401"/>
                  </a:cubicBezTo>
                  <a:cubicBezTo>
                    <a:pt x="394" y="351"/>
                    <a:pt x="394" y="351"/>
                    <a:pt x="394" y="351"/>
                  </a:cubicBezTo>
                  <a:cubicBezTo>
                    <a:pt x="406" y="321"/>
                    <a:pt x="406" y="321"/>
                    <a:pt x="406" y="321"/>
                  </a:cubicBezTo>
                  <a:cubicBezTo>
                    <a:pt x="385" y="302"/>
                    <a:pt x="385" y="302"/>
                    <a:pt x="385" y="302"/>
                  </a:cubicBezTo>
                  <a:cubicBezTo>
                    <a:pt x="405" y="281"/>
                    <a:pt x="405" y="281"/>
                    <a:pt x="405" y="281"/>
                  </a:cubicBezTo>
                  <a:cubicBezTo>
                    <a:pt x="412" y="284"/>
                    <a:pt x="412" y="284"/>
                    <a:pt x="412" y="284"/>
                  </a:cubicBezTo>
                  <a:cubicBezTo>
                    <a:pt x="403" y="302"/>
                    <a:pt x="403" y="302"/>
                    <a:pt x="403" y="302"/>
                  </a:cubicBezTo>
                  <a:cubicBezTo>
                    <a:pt x="425" y="319"/>
                    <a:pt x="425" y="319"/>
                    <a:pt x="425" y="319"/>
                  </a:cubicBezTo>
                  <a:cubicBezTo>
                    <a:pt x="455" y="296"/>
                    <a:pt x="455" y="296"/>
                    <a:pt x="455" y="296"/>
                  </a:cubicBezTo>
                  <a:cubicBezTo>
                    <a:pt x="478" y="218"/>
                    <a:pt x="478" y="218"/>
                    <a:pt x="478" y="218"/>
                  </a:cubicBezTo>
                  <a:cubicBezTo>
                    <a:pt x="468" y="184"/>
                    <a:pt x="468" y="184"/>
                    <a:pt x="468" y="184"/>
                  </a:cubicBezTo>
                  <a:cubicBezTo>
                    <a:pt x="481" y="173"/>
                    <a:pt x="481" y="173"/>
                    <a:pt x="481" y="173"/>
                  </a:cubicBezTo>
                  <a:cubicBezTo>
                    <a:pt x="485" y="167"/>
                    <a:pt x="485" y="167"/>
                    <a:pt x="485" y="167"/>
                  </a:cubicBezTo>
                  <a:cubicBezTo>
                    <a:pt x="484" y="167"/>
                    <a:pt x="484" y="167"/>
                    <a:pt x="484" y="167"/>
                  </a:cubicBezTo>
                  <a:cubicBezTo>
                    <a:pt x="484" y="167"/>
                    <a:pt x="484" y="167"/>
                    <a:pt x="484" y="167"/>
                  </a:cubicBezTo>
                  <a:cubicBezTo>
                    <a:pt x="461" y="176"/>
                    <a:pt x="461" y="176"/>
                    <a:pt x="461" y="176"/>
                  </a:cubicBezTo>
                  <a:cubicBezTo>
                    <a:pt x="457" y="226"/>
                    <a:pt x="457" y="226"/>
                    <a:pt x="457" y="226"/>
                  </a:cubicBezTo>
                  <a:cubicBezTo>
                    <a:pt x="416" y="228"/>
                    <a:pt x="416" y="228"/>
                    <a:pt x="416" y="228"/>
                  </a:cubicBezTo>
                  <a:cubicBezTo>
                    <a:pt x="460" y="233"/>
                    <a:pt x="460" y="233"/>
                    <a:pt x="460" y="233"/>
                  </a:cubicBezTo>
                  <a:cubicBezTo>
                    <a:pt x="415" y="240"/>
                    <a:pt x="415" y="240"/>
                    <a:pt x="415" y="240"/>
                  </a:cubicBezTo>
                  <a:cubicBezTo>
                    <a:pt x="421" y="255"/>
                    <a:pt x="421" y="255"/>
                    <a:pt x="421" y="255"/>
                  </a:cubicBezTo>
                  <a:cubicBezTo>
                    <a:pt x="412" y="265"/>
                    <a:pt x="412" y="265"/>
                    <a:pt x="412" y="265"/>
                  </a:cubicBezTo>
                  <a:cubicBezTo>
                    <a:pt x="393" y="258"/>
                    <a:pt x="393" y="258"/>
                    <a:pt x="393" y="258"/>
                  </a:cubicBezTo>
                  <a:cubicBezTo>
                    <a:pt x="376" y="267"/>
                    <a:pt x="376" y="267"/>
                    <a:pt x="376" y="267"/>
                  </a:cubicBezTo>
                  <a:cubicBezTo>
                    <a:pt x="367" y="256"/>
                    <a:pt x="367" y="256"/>
                    <a:pt x="367" y="256"/>
                  </a:cubicBezTo>
                  <a:cubicBezTo>
                    <a:pt x="379" y="222"/>
                    <a:pt x="379" y="222"/>
                    <a:pt x="379" y="222"/>
                  </a:cubicBezTo>
                  <a:cubicBezTo>
                    <a:pt x="384" y="222"/>
                    <a:pt x="384" y="222"/>
                    <a:pt x="384" y="222"/>
                  </a:cubicBezTo>
                  <a:cubicBezTo>
                    <a:pt x="386" y="251"/>
                    <a:pt x="386" y="251"/>
                    <a:pt x="386" y="251"/>
                  </a:cubicBezTo>
                  <a:cubicBezTo>
                    <a:pt x="393" y="230"/>
                    <a:pt x="393" y="230"/>
                    <a:pt x="393" y="230"/>
                  </a:cubicBezTo>
                  <a:cubicBezTo>
                    <a:pt x="410" y="232"/>
                    <a:pt x="410" y="232"/>
                    <a:pt x="410" y="232"/>
                  </a:cubicBezTo>
                  <a:cubicBezTo>
                    <a:pt x="403" y="228"/>
                    <a:pt x="403" y="228"/>
                    <a:pt x="403" y="228"/>
                  </a:cubicBezTo>
                  <a:cubicBezTo>
                    <a:pt x="414" y="228"/>
                    <a:pt x="414" y="228"/>
                    <a:pt x="414" y="228"/>
                  </a:cubicBezTo>
                  <a:cubicBezTo>
                    <a:pt x="411" y="220"/>
                    <a:pt x="411" y="220"/>
                    <a:pt x="411" y="220"/>
                  </a:cubicBezTo>
                  <a:cubicBezTo>
                    <a:pt x="418" y="210"/>
                    <a:pt x="418" y="210"/>
                    <a:pt x="418" y="210"/>
                  </a:cubicBezTo>
                  <a:cubicBezTo>
                    <a:pt x="420" y="188"/>
                    <a:pt x="420" y="188"/>
                    <a:pt x="420" y="188"/>
                  </a:cubicBezTo>
                  <a:cubicBezTo>
                    <a:pt x="405" y="176"/>
                    <a:pt x="405" y="176"/>
                    <a:pt x="405" y="176"/>
                  </a:cubicBezTo>
                  <a:cubicBezTo>
                    <a:pt x="393" y="176"/>
                    <a:pt x="393" y="176"/>
                    <a:pt x="393" y="176"/>
                  </a:cubicBezTo>
                  <a:cubicBezTo>
                    <a:pt x="383" y="184"/>
                    <a:pt x="383" y="184"/>
                    <a:pt x="383" y="184"/>
                  </a:cubicBezTo>
                  <a:cubicBezTo>
                    <a:pt x="380" y="122"/>
                    <a:pt x="380" y="122"/>
                    <a:pt x="380" y="122"/>
                  </a:cubicBezTo>
                  <a:cubicBezTo>
                    <a:pt x="377" y="118"/>
                    <a:pt x="377" y="118"/>
                    <a:pt x="377" y="118"/>
                  </a:cubicBezTo>
                  <a:cubicBezTo>
                    <a:pt x="374" y="221"/>
                    <a:pt x="374" y="221"/>
                    <a:pt x="374" y="221"/>
                  </a:cubicBezTo>
                  <a:cubicBezTo>
                    <a:pt x="367" y="234"/>
                    <a:pt x="367" y="234"/>
                    <a:pt x="367" y="234"/>
                  </a:cubicBezTo>
                  <a:cubicBezTo>
                    <a:pt x="367" y="234"/>
                    <a:pt x="366" y="232"/>
                    <a:pt x="364" y="225"/>
                  </a:cubicBezTo>
                  <a:cubicBezTo>
                    <a:pt x="362" y="219"/>
                    <a:pt x="365" y="200"/>
                    <a:pt x="365" y="200"/>
                  </a:cubicBezTo>
                  <a:cubicBezTo>
                    <a:pt x="372" y="120"/>
                    <a:pt x="372" y="120"/>
                    <a:pt x="372" y="120"/>
                  </a:cubicBezTo>
                  <a:cubicBezTo>
                    <a:pt x="366" y="127"/>
                    <a:pt x="366" y="127"/>
                    <a:pt x="366" y="127"/>
                  </a:cubicBezTo>
                  <a:cubicBezTo>
                    <a:pt x="362" y="176"/>
                    <a:pt x="362" y="176"/>
                    <a:pt x="362" y="176"/>
                  </a:cubicBezTo>
                  <a:cubicBezTo>
                    <a:pt x="344" y="189"/>
                    <a:pt x="344" y="189"/>
                    <a:pt x="344" y="189"/>
                  </a:cubicBezTo>
                  <a:cubicBezTo>
                    <a:pt x="339" y="216"/>
                    <a:pt x="339" y="216"/>
                    <a:pt x="339" y="216"/>
                  </a:cubicBezTo>
                  <a:cubicBezTo>
                    <a:pt x="347" y="195"/>
                    <a:pt x="347" y="195"/>
                    <a:pt x="347" y="195"/>
                  </a:cubicBezTo>
                  <a:cubicBezTo>
                    <a:pt x="360" y="188"/>
                    <a:pt x="360" y="188"/>
                    <a:pt x="360" y="188"/>
                  </a:cubicBezTo>
                  <a:cubicBezTo>
                    <a:pt x="359" y="201"/>
                    <a:pt x="359" y="201"/>
                    <a:pt x="359" y="201"/>
                  </a:cubicBezTo>
                  <a:cubicBezTo>
                    <a:pt x="349" y="207"/>
                    <a:pt x="349" y="207"/>
                    <a:pt x="349" y="207"/>
                  </a:cubicBezTo>
                  <a:cubicBezTo>
                    <a:pt x="331" y="230"/>
                    <a:pt x="331" y="230"/>
                    <a:pt x="331" y="230"/>
                  </a:cubicBezTo>
                  <a:cubicBezTo>
                    <a:pt x="329" y="270"/>
                    <a:pt x="329" y="270"/>
                    <a:pt x="329" y="270"/>
                  </a:cubicBezTo>
                  <a:cubicBezTo>
                    <a:pt x="369" y="305"/>
                    <a:pt x="369" y="305"/>
                    <a:pt x="369" y="305"/>
                  </a:cubicBezTo>
                  <a:cubicBezTo>
                    <a:pt x="361" y="327"/>
                    <a:pt x="361" y="327"/>
                    <a:pt x="361" y="327"/>
                  </a:cubicBezTo>
                  <a:cubicBezTo>
                    <a:pt x="394" y="351"/>
                    <a:pt x="394" y="351"/>
                    <a:pt x="394" y="351"/>
                  </a:cubicBezTo>
                  <a:cubicBezTo>
                    <a:pt x="386" y="356"/>
                    <a:pt x="386" y="356"/>
                    <a:pt x="386" y="356"/>
                  </a:cubicBezTo>
                  <a:cubicBezTo>
                    <a:pt x="349" y="337"/>
                    <a:pt x="349" y="337"/>
                    <a:pt x="349" y="337"/>
                  </a:cubicBezTo>
                  <a:cubicBezTo>
                    <a:pt x="361" y="327"/>
                    <a:pt x="361" y="327"/>
                    <a:pt x="361" y="327"/>
                  </a:cubicBezTo>
                  <a:cubicBezTo>
                    <a:pt x="289" y="318"/>
                    <a:pt x="289" y="318"/>
                    <a:pt x="289" y="318"/>
                  </a:cubicBezTo>
                  <a:cubicBezTo>
                    <a:pt x="252" y="337"/>
                    <a:pt x="252" y="337"/>
                    <a:pt x="252" y="337"/>
                  </a:cubicBezTo>
                  <a:cubicBezTo>
                    <a:pt x="252" y="350"/>
                    <a:pt x="252" y="350"/>
                    <a:pt x="252" y="350"/>
                  </a:cubicBezTo>
                  <a:cubicBezTo>
                    <a:pt x="252" y="367"/>
                    <a:pt x="252" y="367"/>
                    <a:pt x="252" y="367"/>
                  </a:cubicBezTo>
                  <a:cubicBezTo>
                    <a:pt x="229" y="367"/>
                    <a:pt x="229" y="367"/>
                    <a:pt x="229" y="367"/>
                  </a:cubicBezTo>
                  <a:cubicBezTo>
                    <a:pt x="220" y="351"/>
                    <a:pt x="220" y="351"/>
                    <a:pt x="220" y="351"/>
                  </a:cubicBezTo>
                  <a:cubicBezTo>
                    <a:pt x="206" y="351"/>
                    <a:pt x="206" y="351"/>
                    <a:pt x="206" y="351"/>
                  </a:cubicBezTo>
                  <a:cubicBezTo>
                    <a:pt x="206" y="326"/>
                    <a:pt x="206" y="326"/>
                    <a:pt x="206" y="326"/>
                  </a:cubicBezTo>
                  <a:cubicBezTo>
                    <a:pt x="226" y="326"/>
                    <a:pt x="226" y="326"/>
                    <a:pt x="226" y="326"/>
                  </a:cubicBezTo>
                  <a:cubicBezTo>
                    <a:pt x="226" y="326"/>
                    <a:pt x="226" y="326"/>
                    <a:pt x="227" y="326"/>
                  </a:cubicBezTo>
                  <a:cubicBezTo>
                    <a:pt x="231" y="326"/>
                    <a:pt x="235" y="323"/>
                    <a:pt x="235" y="318"/>
                  </a:cubicBezTo>
                  <a:cubicBezTo>
                    <a:pt x="235" y="318"/>
                    <a:pt x="235" y="318"/>
                    <a:pt x="235" y="318"/>
                  </a:cubicBezTo>
                  <a:cubicBezTo>
                    <a:pt x="235" y="315"/>
                    <a:pt x="235" y="315"/>
                    <a:pt x="235" y="315"/>
                  </a:cubicBezTo>
                  <a:cubicBezTo>
                    <a:pt x="235" y="315"/>
                    <a:pt x="235" y="315"/>
                    <a:pt x="235" y="315"/>
                  </a:cubicBezTo>
                  <a:cubicBezTo>
                    <a:pt x="235" y="286"/>
                    <a:pt x="235" y="286"/>
                    <a:pt x="235" y="286"/>
                  </a:cubicBezTo>
                  <a:cubicBezTo>
                    <a:pt x="235" y="286"/>
                    <a:pt x="235" y="286"/>
                    <a:pt x="235" y="286"/>
                  </a:cubicBezTo>
                  <a:cubicBezTo>
                    <a:pt x="235" y="275"/>
                    <a:pt x="235" y="275"/>
                    <a:pt x="235" y="275"/>
                  </a:cubicBezTo>
                  <a:cubicBezTo>
                    <a:pt x="235" y="275"/>
                    <a:pt x="235" y="275"/>
                    <a:pt x="235" y="275"/>
                  </a:cubicBezTo>
                  <a:cubicBezTo>
                    <a:pt x="235" y="270"/>
                    <a:pt x="231" y="266"/>
                    <a:pt x="227" y="266"/>
                  </a:cubicBezTo>
                  <a:cubicBezTo>
                    <a:pt x="227" y="266"/>
                    <a:pt x="226" y="266"/>
                    <a:pt x="226" y="266"/>
                  </a:cubicBezTo>
                  <a:cubicBezTo>
                    <a:pt x="206" y="266"/>
                    <a:pt x="206" y="266"/>
                    <a:pt x="206" y="266"/>
                  </a:cubicBezTo>
                  <a:cubicBezTo>
                    <a:pt x="206" y="172"/>
                    <a:pt x="206" y="172"/>
                    <a:pt x="206" y="172"/>
                  </a:cubicBezTo>
                  <a:cubicBezTo>
                    <a:pt x="204" y="172"/>
                    <a:pt x="204" y="172"/>
                    <a:pt x="204" y="172"/>
                  </a:cubicBezTo>
                  <a:cubicBezTo>
                    <a:pt x="204" y="138"/>
                    <a:pt x="204" y="138"/>
                    <a:pt x="204" y="138"/>
                  </a:cubicBezTo>
                  <a:cubicBezTo>
                    <a:pt x="206" y="138"/>
                    <a:pt x="207" y="137"/>
                    <a:pt x="208" y="137"/>
                  </a:cubicBezTo>
                  <a:cubicBezTo>
                    <a:pt x="220" y="169"/>
                    <a:pt x="220" y="169"/>
                    <a:pt x="220" y="169"/>
                  </a:cubicBezTo>
                  <a:cubicBezTo>
                    <a:pt x="218" y="170"/>
                    <a:pt x="218" y="170"/>
                    <a:pt x="218" y="170"/>
                  </a:cubicBezTo>
                  <a:cubicBezTo>
                    <a:pt x="218" y="170"/>
                    <a:pt x="218" y="170"/>
                    <a:pt x="218" y="170"/>
                  </a:cubicBezTo>
                  <a:cubicBezTo>
                    <a:pt x="220" y="174"/>
                    <a:pt x="220" y="174"/>
                    <a:pt x="220" y="174"/>
                  </a:cubicBezTo>
                  <a:cubicBezTo>
                    <a:pt x="238" y="167"/>
                    <a:pt x="238" y="167"/>
                    <a:pt x="238" y="167"/>
                  </a:cubicBezTo>
                  <a:cubicBezTo>
                    <a:pt x="237" y="163"/>
                    <a:pt x="237" y="163"/>
                    <a:pt x="237" y="163"/>
                  </a:cubicBezTo>
                  <a:cubicBezTo>
                    <a:pt x="235" y="163"/>
                    <a:pt x="235" y="163"/>
                    <a:pt x="235" y="163"/>
                  </a:cubicBezTo>
                  <a:cubicBezTo>
                    <a:pt x="222" y="131"/>
                    <a:pt x="222" y="131"/>
                    <a:pt x="222" y="131"/>
                  </a:cubicBezTo>
                  <a:cubicBezTo>
                    <a:pt x="223" y="130"/>
                    <a:pt x="224" y="130"/>
                    <a:pt x="225" y="129"/>
                  </a:cubicBezTo>
                  <a:cubicBezTo>
                    <a:pt x="250" y="153"/>
                    <a:pt x="250" y="153"/>
                    <a:pt x="250" y="153"/>
                  </a:cubicBezTo>
                  <a:cubicBezTo>
                    <a:pt x="248" y="155"/>
                    <a:pt x="248" y="155"/>
                    <a:pt x="248" y="155"/>
                  </a:cubicBezTo>
                  <a:cubicBezTo>
                    <a:pt x="248" y="155"/>
                    <a:pt x="248" y="155"/>
                    <a:pt x="248" y="155"/>
                  </a:cubicBezTo>
                  <a:cubicBezTo>
                    <a:pt x="251" y="158"/>
                    <a:pt x="251" y="158"/>
                    <a:pt x="251" y="158"/>
                  </a:cubicBezTo>
                  <a:cubicBezTo>
                    <a:pt x="265" y="144"/>
                    <a:pt x="265" y="144"/>
                    <a:pt x="265" y="144"/>
                  </a:cubicBezTo>
                  <a:cubicBezTo>
                    <a:pt x="262" y="141"/>
                    <a:pt x="262" y="141"/>
                    <a:pt x="262" y="141"/>
                  </a:cubicBezTo>
                  <a:cubicBezTo>
                    <a:pt x="260" y="142"/>
                    <a:pt x="260" y="142"/>
                    <a:pt x="260" y="142"/>
                  </a:cubicBezTo>
                  <a:cubicBezTo>
                    <a:pt x="235" y="118"/>
                    <a:pt x="235" y="118"/>
                    <a:pt x="235" y="118"/>
                  </a:cubicBezTo>
                  <a:cubicBezTo>
                    <a:pt x="236" y="117"/>
                    <a:pt x="237" y="116"/>
                    <a:pt x="237" y="115"/>
                  </a:cubicBezTo>
                  <a:cubicBezTo>
                    <a:pt x="270" y="128"/>
                    <a:pt x="270" y="128"/>
                    <a:pt x="270" y="128"/>
                  </a:cubicBezTo>
                  <a:cubicBezTo>
                    <a:pt x="269" y="131"/>
                    <a:pt x="269" y="131"/>
                    <a:pt x="269" y="131"/>
                  </a:cubicBezTo>
                  <a:cubicBezTo>
                    <a:pt x="269" y="131"/>
                    <a:pt x="269" y="131"/>
                    <a:pt x="269" y="131"/>
                  </a:cubicBezTo>
                  <a:cubicBezTo>
                    <a:pt x="273" y="132"/>
                    <a:pt x="273" y="132"/>
                    <a:pt x="273" y="132"/>
                  </a:cubicBezTo>
                  <a:cubicBezTo>
                    <a:pt x="281" y="114"/>
                    <a:pt x="281" y="114"/>
                    <a:pt x="281" y="114"/>
                  </a:cubicBezTo>
                  <a:cubicBezTo>
                    <a:pt x="277" y="112"/>
                    <a:pt x="277" y="112"/>
                    <a:pt x="277" y="112"/>
                  </a:cubicBezTo>
                  <a:cubicBezTo>
                    <a:pt x="276" y="114"/>
                    <a:pt x="276" y="114"/>
                    <a:pt x="276" y="114"/>
                  </a:cubicBezTo>
                  <a:cubicBezTo>
                    <a:pt x="243" y="101"/>
                    <a:pt x="243" y="101"/>
                    <a:pt x="243" y="101"/>
                  </a:cubicBezTo>
                  <a:cubicBezTo>
                    <a:pt x="243" y="100"/>
                    <a:pt x="243" y="99"/>
                    <a:pt x="243" y="98"/>
                  </a:cubicBezTo>
                  <a:cubicBezTo>
                    <a:pt x="278" y="98"/>
                    <a:pt x="278" y="98"/>
                    <a:pt x="278" y="98"/>
                  </a:cubicBezTo>
                  <a:cubicBezTo>
                    <a:pt x="278" y="100"/>
                    <a:pt x="278" y="100"/>
                    <a:pt x="278" y="100"/>
                  </a:cubicBezTo>
                  <a:cubicBezTo>
                    <a:pt x="368" y="100"/>
                    <a:pt x="368" y="100"/>
                    <a:pt x="368" y="100"/>
                  </a:cubicBezTo>
                  <a:cubicBezTo>
                    <a:pt x="368" y="101"/>
                    <a:pt x="368" y="103"/>
                    <a:pt x="369" y="105"/>
                  </a:cubicBezTo>
                  <a:cubicBezTo>
                    <a:pt x="371" y="109"/>
                    <a:pt x="373" y="112"/>
                    <a:pt x="374" y="112"/>
                  </a:cubicBezTo>
                  <a:cubicBezTo>
                    <a:pt x="374" y="112"/>
                    <a:pt x="374" y="112"/>
                    <a:pt x="374" y="112"/>
                  </a:cubicBezTo>
                  <a:cubicBezTo>
                    <a:pt x="374" y="112"/>
                    <a:pt x="374" y="112"/>
                    <a:pt x="374" y="112"/>
                  </a:cubicBezTo>
                  <a:cubicBezTo>
                    <a:pt x="406" y="100"/>
                    <a:pt x="406" y="100"/>
                    <a:pt x="406" y="100"/>
                  </a:cubicBezTo>
                  <a:cubicBezTo>
                    <a:pt x="415" y="100"/>
                    <a:pt x="415" y="100"/>
                    <a:pt x="415" y="100"/>
                  </a:cubicBezTo>
                  <a:cubicBezTo>
                    <a:pt x="393" y="130"/>
                    <a:pt x="393" y="130"/>
                    <a:pt x="393" y="130"/>
                  </a:cubicBezTo>
                  <a:cubicBezTo>
                    <a:pt x="393" y="130"/>
                    <a:pt x="393" y="130"/>
                    <a:pt x="393" y="130"/>
                  </a:cubicBezTo>
                  <a:cubicBezTo>
                    <a:pt x="393" y="130"/>
                    <a:pt x="393" y="130"/>
                    <a:pt x="393" y="130"/>
                  </a:cubicBezTo>
                  <a:cubicBezTo>
                    <a:pt x="393" y="130"/>
                    <a:pt x="393" y="130"/>
                    <a:pt x="393" y="130"/>
                  </a:cubicBezTo>
                  <a:cubicBezTo>
                    <a:pt x="393" y="130"/>
                    <a:pt x="393" y="130"/>
                    <a:pt x="393" y="130"/>
                  </a:cubicBezTo>
                  <a:cubicBezTo>
                    <a:pt x="393" y="131"/>
                    <a:pt x="395" y="134"/>
                    <a:pt x="398" y="137"/>
                  </a:cubicBezTo>
                  <a:cubicBezTo>
                    <a:pt x="402" y="139"/>
                    <a:pt x="405" y="140"/>
                    <a:pt x="406" y="139"/>
                  </a:cubicBezTo>
                  <a:cubicBezTo>
                    <a:pt x="406" y="139"/>
                    <a:pt x="406" y="139"/>
                    <a:pt x="406" y="139"/>
                  </a:cubicBezTo>
                  <a:cubicBezTo>
                    <a:pt x="438" y="100"/>
                    <a:pt x="438" y="100"/>
                    <a:pt x="438" y="100"/>
                  </a:cubicBezTo>
                  <a:cubicBezTo>
                    <a:pt x="438" y="100"/>
                    <a:pt x="438" y="100"/>
                    <a:pt x="438" y="100"/>
                  </a:cubicBezTo>
                  <a:cubicBezTo>
                    <a:pt x="422" y="147"/>
                    <a:pt x="422" y="147"/>
                    <a:pt x="422" y="147"/>
                  </a:cubicBezTo>
                  <a:cubicBezTo>
                    <a:pt x="422" y="147"/>
                    <a:pt x="422" y="147"/>
                    <a:pt x="422" y="147"/>
                  </a:cubicBezTo>
                  <a:cubicBezTo>
                    <a:pt x="422" y="147"/>
                    <a:pt x="422" y="147"/>
                    <a:pt x="422" y="147"/>
                  </a:cubicBezTo>
                  <a:cubicBezTo>
                    <a:pt x="422" y="149"/>
                    <a:pt x="425" y="151"/>
                    <a:pt x="429" y="153"/>
                  </a:cubicBezTo>
                  <a:cubicBezTo>
                    <a:pt x="434" y="154"/>
                    <a:pt x="437" y="155"/>
                    <a:pt x="438" y="154"/>
                  </a:cubicBezTo>
                  <a:cubicBezTo>
                    <a:pt x="438" y="154"/>
                    <a:pt x="438" y="154"/>
                    <a:pt x="438" y="154"/>
                  </a:cubicBezTo>
                  <a:cubicBezTo>
                    <a:pt x="438" y="154"/>
                    <a:pt x="438" y="154"/>
                    <a:pt x="438" y="154"/>
                  </a:cubicBezTo>
                  <a:cubicBezTo>
                    <a:pt x="438" y="154"/>
                    <a:pt x="438" y="153"/>
                    <a:pt x="438" y="153"/>
                  </a:cubicBezTo>
                  <a:cubicBezTo>
                    <a:pt x="438" y="153"/>
                    <a:pt x="438" y="153"/>
                    <a:pt x="438" y="153"/>
                  </a:cubicBezTo>
                  <a:cubicBezTo>
                    <a:pt x="456" y="100"/>
                    <a:pt x="456" y="100"/>
                    <a:pt x="456" y="100"/>
                  </a:cubicBezTo>
                  <a:cubicBezTo>
                    <a:pt x="456" y="100"/>
                    <a:pt x="456" y="100"/>
                    <a:pt x="456" y="100"/>
                  </a:cubicBezTo>
                  <a:cubicBezTo>
                    <a:pt x="456" y="159"/>
                    <a:pt x="456" y="159"/>
                    <a:pt x="456" y="159"/>
                  </a:cubicBezTo>
                  <a:cubicBezTo>
                    <a:pt x="456" y="159"/>
                    <a:pt x="456" y="159"/>
                    <a:pt x="456" y="159"/>
                  </a:cubicBezTo>
                  <a:cubicBezTo>
                    <a:pt x="456" y="159"/>
                    <a:pt x="456" y="159"/>
                    <a:pt x="456" y="159"/>
                  </a:cubicBezTo>
                  <a:cubicBezTo>
                    <a:pt x="456" y="159"/>
                    <a:pt x="456" y="159"/>
                    <a:pt x="456" y="159"/>
                  </a:cubicBezTo>
                  <a:cubicBezTo>
                    <a:pt x="456" y="159"/>
                    <a:pt x="456" y="159"/>
                    <a:pt x="456" y="159"/>
                  </a:cubicBezTo>
                  <a:cubicBezTo>
                    <a:pt x="457" y="160"/>
                    <a:pt x="461" y="161"/>
                    <a:pt x="465" y="161"/>
                  </a:cubicBezTo>
                  <a:cubicBezTo>
                    <a:pt x="470" y="161"/>
                    <a:pt x="474" y="160"/>
                    <a:pt x="474" y="159"/>
                  </a:cubicBezTo>
                  <a:cubicBezTo>
                    <a:pt x="474" y="159"/>
                    <a:pt x="474" y="159"/>
                    <a:pt x="474" y="159"/>
                  </a:cubicBezTo>
                  <a:cubicBezTo>
                    <a:pt x="474" y="159"/>
                    <a:pt x="474" y="159"/>
                    <a:pt x="474" y="159"/>
                  </a:cubicBezTo>
                  <a:cubicBezTo>
                    <a:pt x="474" y="159"/>
                    <a:pt x="474" y="159"/>
                    <a:pt x="474" y="159"/>
                  </a:cubicBezTo>
                  <a:cubicBezTo>
                    <a:pt x="474" y="159"/>
                    <a:pt x="474" y="159"/>
                    <a:pt x="474" y="159"/>
                  </a:cubicBezTo>
                  <a:cubicBezTo>
                    <a:pt x="474" y="100"/>
                    <a:pt x="474" y="100"/>
                    <a:pt x="474" y="100"/>
                  </a:cubicBezTo>
                  <a:cubicBezTo>
                    <a:pt x="481" y="100"/>
                    <a:pt x="481" y="100"/>
                    <a:pt x="481" y="100"/>
                  </a:cubicBezTo>
                  <a:cubicBezTo>
                    <a:pt x="481" y="88"/>
                    <a:pt x="481" y="88"/>
                    <a:pt x="481" y="88"/>
                  </a:cubicBezTo>
                  <a:cubicBezTo>
                    <a:pt x="412" y="88"/>
                    <a:pt x="412" y="88"/>
                    <a:pt x="412" y="88"/>
                  </a:cubicBezTo>
                  <a:cubicBezTo>
                    <a:pt x="412" y="84"/>
                    <a:pt x="412" y="84"/>
                    <a:pt x="412" y="84"/>
                  </a:cubicBezTo>
                  <a:cubicBezTo>
                    <a:pt x="481" y="84"/>
                    <a:pt x="481" y="84"/>
                    <a:pt x="481" y="84"/>
                  </a:cubicBezTo>
                  <a:cubicBezTo>
                    <a:pt x="481" y="80"/>
                    <a:pt x="481" y="80"/>
                    <a:pt x="481" y="80"/>
                  </a:cubicBezTo>
                  <a:cubicBezTo>
                    <a:pt x="455" y="80"/>
                    <a:pt x="455" y="80"/>
                    <a:pt x="455" y="80"/>
                  </a:cubicBezTo>
                  <a:cubicBezTo>
                    <a:pt x="455" y="80"/>
                    <a:pt x="455" y="80"/>
                    <a:pt x="455" y="80"/>
                  </a:cubicBezTo>
                  <a:cubicBezTo>
                    <a:pt x="411" y="80"/>
                    <a:pt x="411" y="80"/>
                    <a:pt x="411" y="80"/>
                  </a:cubicBezTo>
                  <a:cubicBezTo>
                    <a:pt x="404" y="79"/>
                    <a:pt x="385" y="75"/>
                    <a:pt x="373" y="63"/>
                  </a:cubicBezTo>
                  <a:cubicBezTo>
                    <a:pt x="357" y="46"/>
                    <a:pt x="356" y="34"/>
                    <a:pt x="356" y="34"/>
                  </a:cubicBezTo>
                  <a:cubicBezTo>
                    <a:pt x="353" y="34"/>
                    <a:pt x="353" y="34"/>
                    <a:pt x="353" y="34"/>
                  </a:cubicBezTo>
                  <a:cubicBezTo>
                    <a:pt x="353" y="80"/>
                    <a:pt x="353" y="80"/>
                    <a:pt x="353" y="80"/>
                  </a:cubicBezTo>
                  <a:cubicBezTo>
                    <a:pt x="350" y="80"/>
                    <a:pt x="350" y="80"/>
                    <a:pt x="350" y="80"/>
                  </a:cubicBezTo>
                  <a:cubicBezTo>
                    <a:pt x="350" y="34"/>
                    <a:pt x="350" y="34"/>
                    <a:pt x="350" y="34"/>
                  </a:cubicBezTo>
                  <a:cubicBezTo>
                    <a:pt x="343" y="34"/>
                    <a:pt x="343" y="34"/>
                    <a:pt x="343" y="34"/>
                  </a:cubicBezTo>
                  <a:cubicBezTo>
                    <a:pt x="343" y="80"/>
                    <a:pt x="343" y="80"/>
                    <a:pt x="343" y="80"/>
                  </a:cubicBezTo>
                  <a:cubicBezTo>
                    <a:pt x="278" y="80"/>
                    <a:pt x="278" y="80"/>
                    <a:pt x="278" y="80"/>
                  </a:cubicBezTo>
                  <a:cubicBezTo>
                    <a:pt x="278" y="83"/>
                    <a:pt x="278" y="83"/>
                    <a:pt x="278" y="83"/>
                  </a:cubicBezTo>
                  <a:cubicBezTo>
                    <a:pt x="243" y="83"/>
                    <a:pt x="243" y="83"/>
                    <a:pt x="243" y="83"/>
                  </a:cubicBezTo>
                  <a:cubicBezTo>
                    <a:pt x="240" y="62"/>
                    <a:pt x="224" y="46"/>
                    <a:pt x="204" y="43"/>
                  </a:cubicBezTo>
                  <a:cubicBezTo>
                    <a:pt x="204" y="4"/>
                    <a:pt x="204" y="4"/>
                    <a:pt x="204" y="4"/>
                  </a:cubicBezTo>
                  <a:cubicBezTo>
                    <a:pt x="206" y="4"/>
                    <a:pt x="206" y="4"/>
                    <a:pt x="206" y="4"/>
                  </a:cubicBezTo>
                  <a:cubicBezTo>
                    <a:pt x="206" y="0"/>
                    <a:pt x="206" y="0"/>
                    <a:pt x="206" y="0"/>
                  </a:cubicBezTo>
                  <a:cubicBezTo>
                    <a:pt x="186" y="0"/>
                    <a:pt x="186" y="0"/>
                    <a:pt x="186" y="0"/>
                  </a:cubicBezTo>
                  <a:cubicBezTo>
                    <a:pt x="186" y="4"/>
                    <a:pt x="186" y="4"/>
                    <a:pt x="186" y="4"/>
                  </a:cubicBezTo>
                  <a:cubicBezTo>
                    <a:pt x="189" y="4"/>
                    <a:pt x="189" y="4"/>
                    <a:pt x="189" y="4"/>
                  </a:cubicBezTo>
                  <a:cubicBezTo>
                    <a:pt x="189" y="43"/>
                    <a:pt x="189" y="43"/>
                    <a:pt x="189" y="43"/>
                  </a:cubicBezTo>
                  <a:cubicBezTo>
                    <a:pt x="188" y="43"/>
                    <a:pt x="186" y="43"/>
                    <a:pt x="185" y="44"/>
                  </a:cubicBezTo>
                  <a:cubicBezTo>
                    <a:pt x="171" y="8"/>
                    <a:pt x="171" y="8"/>
                    <a:pt x="171" y="8"/>
                  </a:cubicBezTo>
                  <a:cubicBezTo>
                    <a:pt x="173" y="7"/>
                    <a:pt x="173" y="7"/>
                    <a:pt x="173" y="7"/>
                  </a:cubicBezTo>
                  <a:cubicBezTo>
                    <a:pt x="173" y="7"/>
                    <a:pt x="173" y="7"/>
                    <a:pt x="173" y="7"/>
                  </a:cubicBezTo>
                  <a:cubicBezTo>
                    <a:pt x="171" y="3"/>
                    <a:pt x="171" y="3"/>
                    <a:pt x="171" y="3"/>
                  </a:cubicBezTo>
                  <a:cubicBezTo>
                    <a:pt x="153" y="11"/>
                    <a:pt x="153" y="11"/>
                    <a:pt x="153" y="11"/>
                  </a:cubicBezTo>
                  <a:cubicBezTo>
                    <a:pt x="155" y="15"/>
                    <a:pt x="155" y="15"/>
                    <a:pt x="155" y="15"/>
                  </a:cubicBezTo>
                  <a:cubicBezTo>
                    <a:pt x="157" y="14"/>
                    <a:pt x="157" y="14"/>
                    <a:pt x="157" y="14"/>
                  </a:cubicBezTo>
                  <a:cubicBezTo>
                    <a:pt x="171" y="49"/>
                    <a:pt x="171" y="49"/>
                    <a:pt x="171" y="49"/>
                  </a:cubicBezTo>
                  <a:cubicBezTo>
                    <a:pt x="170" y="50"/>
                    <a:pt x="169" y="50"/>
                    <a:pt x="168" y="51"/>
                  </a:cubicBezTo>
                  <a:cubicBezTo>
                    <a:pt x="142" y="25"/>
                    <a:pt x="142" y="25"/>
                    <a:pt x="142" y="25"/>
                  </a:cubicBezTo>
                  <a:cubicBezTo>
                    <a:pt x="143" y="23"/>
                    <a:pt x="143" y="23"/>
                    <a:pt x="143" y="23"/>
                  </a:cubicBezTo>
                  <a:cubicBezTo>
                    <a:pt x="143" y="23"/>
                    <a:pt x="143" y="23"/>
                    <a:pt x="143" y="23"/>
                  </a:cubicBezTo>
                  <a:cubicBezTo>
                    <a:pt x="140" y="20"/>
                    <a:pt x="140" y="20"/>
                    <a:pt x="140" y="20"/>
                  </a:cubicBezTo>
                  <a:cubicBezTo>
                    <a:pt x="126" y="34"/>
                    <a:pt x="126" y="34"/>
                    <a:pt x="126" y="34"/>
                  </a:cubicBezTo>
                  <a:cubicBezTo>
                    <a:pt x="129" y="37"/>
                    <a:pt x="129" y="37"/>
                    <a:pt x="129" y="37"/>
                  </a:cubicBezTo>
                  <a:cubicBezTo>
                    <a:pt x="131" y="35"/>
                    <a:pt x="131" y="35"/>
                    <a:pt x="131" y="35"/>
                  </a:cubicBezTo>
                  <a:cubicBezTo>
                    <a:pt x="157" y="61"/>
                    <a:pt x="157" y="61"/>
                    <a:pt x="157" y="61"/>
                  </a:cubicBezTo>
                  <a:cubicBezTo>
                    <a:pt x="157" y="62"/>
                    <a:pt x="156" y="63"/>
                    <a:pt x="155" y="64"/>
                  </a:cubicBezTo>
                  <a:cubicBezTo>
                    <a:pt x="121" y="51"/>
                    <a:pt x="121" y="51"/>
                    <a:pt x="121" y="51"/>
                  </a:cubicBezTo>
                  <a:cubicBezTo>
                    <a:pt x="122" y="49"/>
                    <a:pt x="122" y="49"/>
                    <a:pt x="122" y="49"/>
                  </a:cubicBezTo>
                  <a:cubicBezTo>
                    <a:pt x="122" y="48"/>
                    <a:pt x="122" y="48"/>
                    <a:pt x="122" y="48"/>
                  </a:cubicBezTo>
                  <a:cubicBezTo>
                    <a:pt x="118" y="47"/>
                    <a:pt x="118" y="47"/>
                    <a:pt x="118" y="47"/>
                  </a:cubicBezTo>
                  <a:cubicBezTo>
                    <a:pt x="111" y="65"/>
                    <a:pt x="111" y="65"/>
                    <a:pt x="111" y="65"/>
                  </a:cubicBezTo>
                  <a:cubicBezTo>
                    <a:pt x="115" y="67"/>
                    <a:pt x="115" y="67"/>
                    <a:pt x="115" y="67"/>
                  </a:cubicBezTo>
                  <a:cubicBezTo>
                    <a:pt x="116" y="65"/>
                    <a:pt x="116" y="65"/>
                    <a:pt x="116" y="65"/>
                  </a:cubicBezTo>
                  <a:cubicBezTo>
                    <a:pt x="149" y="78"/>
                    <a:pt x="149" y="78"/>
                    <a:pt x="149" y="78"/>
                  </a:cubicBezTo>
                  <a:cubicBezTo>
                    <a:pt x="149" y="80"/>
                    <a:pt x="149" y="81"/>
                    <a:pt x="148" y="83"/>
                  </a:cubicBezTo>
                  <a:cubicBezTo>
                    <a:pt x="109" y="83"/>
                    <a:pt x="109" y="83"/>
                    <a:pt x="109" y="83"/>
                  </a:cubicBezTo>
                  <a:cubicBezTo>
                    <a:pt x="109" y="81"/>
                    <a:pt x="109" y="81"/>
                    <a:pt x="109" y="81"/>
                  </a:cubicBezTo>
                  <a:cubicBezTo>
                    <a:pt x="67" y="81"/>
                    <a:pt x="67" y="81"/>
                    <a:pt x="67" y="81"/>
                  </a:cubicBezTo>
                  <a:cubicBezTo>
                    <a:pt x="67" y="81"/>
                    <a:pt x="67" y="81"/>
                    <a:pt x="67" y="81"/>
                  </a:cubicBezTo>
                  <a:cubicBezTo>
                    <a:pt x="62" y="81"/>
                    <a:pt x="59" y="84"/>
                    <a:pt x="59" y="89"/>
                  </a:cubicBezTo>
                  <a:cubicBezTo>
                    <a:pt x="59" y="89"/>
                    <a:pt x="59" y="89"/>
                    <a:pt x="59" y="89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59" y="266"/>
                    <a:pt x="59" y="266"/>
                    <a:pt x="59" y="266"/>
                  </a:cubicBezTo>
                  <a:cubicBezTo>
                    <a:pt x="59" y="266"/>
                    <a:pt x="59" y="266"/>
                    <a:pt x="59" y="266"/>
                  </a:cubicBezTo>
                  <a:cubicBezTo>
                    <a:pt x="59" y="277"/>
                    <a:pt x="59" y="277"/>
                    <a:pt x="59" y="277"/>
                  </a:cubicBezTo>
                  <a:cubicBezTo>
                    <a:pt x="59" y="277"/>
                    <a:pt x="59" y="278"/>
                    <a:pt x="59" y="278"/>
                  </a:cubicBezTo>
                  <a:cubicBezTo>
                    <a:pt x="59" y="282"/>
                    <a:pt x="62" y="286"/>
                    <a:pt x="67" y="286"/>
                  </a:cubicBezTo>
                  <a:cubicBezTo>
                    <a:pt x="67" y="286"/>
                    <a:pt x="67" y="286"/>
                    <a:pt x="67" y="286"/>
                  </a:cubicBezTo>
                  <a:cubicBezTo>
                    <a:pt x="108" y="286"/>
                    <a:pt x="108" y="286"/>
                    <a:pt x="108" y="286"/>
                  </a:cubicBezTo>
                  <a:cubicBezTo>
                    <a:pt x="108" y="286"/>
                    <a:pt x="108" y="286"/>
                    <a:pt x="108" y="286"/>
                  </a:cubicBezTo>
                  <a:cubicBezTo>
                    <a:pt x="184" y="286"/>
                    <a:pt x="184" y="286"/>
                    <a:pt x="184" y="286"/>
                  </a:cubicBezTo>
                  <a:cubicBezTo>
                    <a:pt x="184" y="286"/>
                    <a:pt x="184" y="286"/>
                    <a:pt x="184" y="286"/>
                  </a:cubicBezTo>
                  <a:cubicBezTo>
                    <a:pt x="187" y="286"/>
                    <a:pt x="187" y="286"/>
                    <a:pt x="187" y="286"/>
                  </a:cubicBezTo>
                  <a:cubicBezTo>
                    <a:pt x="187" y="307"/>
                    <a:pt x="187" y="307"/>
                    <a:pt x="187" y="307"/>
                  </a:cubicBezTo>
                  <a:cubicBezTo>
                    <a:pt x="184" y="307"/>
                    <a:pt x="184" y="307"/>
                    <a:pt x="184" y="307"/>
                  </a:cubicBezTo>
                  <a:cubicBezTo>
                    <a:pt x="184" y="307"/>
                    <a:pt x="184" y="307"/>
                    <a:pt x="184" y="307"/>
                  </a:cubicBezTo>
                  <a:cubicBezTo>
                    <a:pt x="153" y="307"/>
                    <a:pt x="153" y="307"/>
                    <a:pt x="153" y="307"/>
                  </a:cubicBezTo>
                  <a:cubicBezTo>
                    <a:pt x="152" y="307"/>
                    <a:pt x="152" y="307"/>
                    <a:pt x="152" y="307"/>
                  </a:cubicBezTo>
                  <a:cubicBezTo>
                    <a:pt x="147" y="307"/>
                    <a:pt x="144" y="311"/>
                    <a:pt x="144" y="315"/>
                  </a:cubicBezTo>
                  <a:cubicBezTo>
                    <a:pt x="144" y="315"/>
                    <a:pt x="144" y="315"/>
                    <a:pt x="144" y="315"/>
                  </a:cubicBezTo>
                  <a:cubicBezTo>
                    <a:pt x="144" y="326"/>
                    <a:pt x="144" y="326"/>
                    <a:pt x="144" y="326"/>
                  </a:cubicBezTo>
                  <a:cubicBezTo>
                    <a:pt x="144" y="326"/>
                    <a:pt x="144" y="326"/>
                    <a:pt x="144" y="326"/>
                  </a:cubicBezTo>
                  <a:cubicBezTo>
                    <a:pt x="144" y="351"/>
                    <a:pt x="144" y="351"/>
                    <a:pt x="144" y="351"/>
                  </a:cubicBezTo>
                  <a:cubicBezTo>
                    <a:pt x="86" y="351"/>
                    <a:pt x="86" y="351"/>
                    <a:pt x="86" y="351"/>
                  </a:cubicBezTo>
                  <a:cubicBezTo>
                    <a:pt x="86" y="400"/>
                    <a:pt x="86" y="400"/>
                    <a:pt x="86" y="400"/>
                  </a:cubicBezTo>
                  <a:cubicBezTo>
                    <a:pt x="102" y="418"/>
                    <a:pt x="102" y="418"/>
                    <a:pt x="102" y="418"/>
                  </a:cubicBezTo>
                  <a:cubicBezTo>
                    <a:pt x="102" y="451"/>
                    <a:pt x="102" y="451"/>
                    <a:pt x="102" y="451"/>
                  </a:cubicBezTo>
                  <a:cubicBezTo>
                    <a:pt x="121" y="459"/>
                    <a:pt x="121" y="459"/>
                    <a:pt x="121" y="459"/>
                  </a:cubicBezTo>
                  <a:cubicBezTo>
                    <a:pt x="121" y="505"/>
                    <a:pt x="121" y="505"/>
                    <a:pt x="121" y="505"/>
                  </a:cubicBezTo>
                  <a:cubicBezTo>
                    <a:pt x="38" y="520"/>
                    <a:pt x="7" y="539"/>
                    <a:pt x="4" y="540"/>
                  </a:cubicBezTo>
                  <a:cubicBezTo>
                    <a:pt x="0" y="541"/>
                    <a:pt x="19" y="544"/>
                    <a:pt x="46" y="556"/>
                  </a:cubicBezTo>
                  <a:cubicBezTo>
                    <a:pt x="80" y="572"/>
                    <a:pt x="75" y="581"/>
                    <a:pt x="75" y="581"/>
                  </a:cubicBezTo>
                  <a:cubicBezTo>
                    <a:pt x="75" y="581"/>
                    <a:pt x="135" y="543"/>
                    <a:pt x="263" y="520"/>
                  </a:cubicBezTo>
                  <a:cubicBezTo>
                    <a:pt x="329" y="509"/>
                    <a:pt x="450" y="504"/>
                    <a:pt x="495" y="512"/>
                  </a:cubicBezTo>
                  <a:cubicBezTo>
                    <a:pt x="495" y="512"/>
                    <a:pt x="460" y="504"/>
                    <a:pt x="413" y="4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dirty="0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0" name="Freeform 70">
              <a:extLst>
                <a:ext uri="{FF2B5EF4-FFF2-40B4-BE49-F238E27FC236}">
                  <a16:creationId xmlns:a16="http://schemas.microsoft.com/office/drawing/2014/main" id="{FB59B583-5D7F-864F-B147-37B154EA20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" y="467"/>
              <a:ext cx="1846" cy="1852"/>
            </a:xfrm>
            <a:custGeom>
              <a:avLst/>
              <a:gdLst>
                <a:gd name="T0" fmla="*/ 483 w 967"/>
                <a:gd name="T1" fmla="*/ 953 h 967"/>
                <a:gd name="T2" fmla="*/ 13 w 967"/>
                <a:gd name="T3" fmla="*/ 483 h 967"/>
                <a:gd name="T4" fmla="*/ 483 w 967"/>
                <a:gd name="T5" fmla="*/ 12 h 967"/>
                <a:gd name="T6" fmla="*/ 954 w 967"/>
                <a:gd name="T7" fmla="*/ 483 h 967"/>
                <a:gd name="T8" fmla="*/ 483 w 967"/>
                <a:gd name="T9" fmla="*/ 953 h 967"/>
                <a:gd name="T10" fmla="*/ 483 w 967"/>
                <a:gd name="T11" fmla="*/ 0 h 967"/>
                <a:gd name="T12" fmla="*/ 0 w 967"/>
                <a:gd name="T13" fmla="*/ 483 h 967"/>
                <a:gd name="T14" fmla="*/ 483 w 967"/>
                <a:gd name="T15" fmla="*/ 967 h 967"/>
                <a:gd name="T16" fmla="*/ 967 w 967"/>
                <a:gd name="T17" fmla="*/ 483 h 967"/>
                <a:gd name="T18" fmla="*/ 483 w 967"/>
                <a:gd name="T19" fmla="*/ 0 h 9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67" h="967">
                  <a:moveTo>
                    <a:pt x="483" y="953"/>
                  </a:moveTo>
                  <a:cubicBezTo>
                    <a:pt x="224" y="953"/>
                    <a:pt x="13" y="742"/>
                    <a:pt x="13" y="483"/>
                  </a:cubicBezTo>
                  <a:cubicBezTo>
                    <a:pt x="13" y="223"/>
                    <a:pt x="224" y="12"/>
                    <a:pt x="483" y="12"/>
                  </a:cubicBezTo>
                  <a:cubicBezTo>
                    <a:pt x="743" y="12"/>
                    <a:pt x="954" y="223"/>
                    <a:pt x="954" y="483"/>
                  </a:cubicBezTo>
                  <a:cubicBezTo>
                    <a:pt x="954" y="742"/>
                    <a:pt x="743" y="953"/>
                    <a:pt x="483" y="953"/>
                  </a:cubicBezTo>
                  <a:close/>
                  <a:moveTo>
                    <a:pt x="483" y="0"/>
                  </a:moveTo>
                  <a:cubicBezTo>
                    <a:pt x="216" y="0"/>
                    <a:pt x="0" y="216"/>
                    <a:pt x="0" y="483"/>
                  </a:cubicBezTo>
                  <a:cubicBezTo>
                    <a:pt x="0" y="751"/>
                    <a:pt x="216" y="967"/>
                    <a:pt x="483" y="967"/>
                  </a:cubicBezTo>
                  <a:cubicBezTo>
                    <a:pt x="750" y="967"/>
                    <a:pt x="967" y="751"/>
                    <a:pt x="967" y="483"/>
                  </a:cubicBezTo>
                  <a:cubicBezTo>
                    <a:pt x="967" y="216"/>
                    <a:pt x="750" y="0"/>
                    <a:pt x="48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1" name="Freeform 71">
              <a:extLst>
                <a:ext uri="{FF2B5EF4-FFF2-40B4-BE49-F238E27FC236}">
                  <a16:creationId xmlns:a16="http://schemas.microsoft.com/office/drawing/2014/main" id="{CA0A462D-922B-6E4B-A3F0-644F9FE5B8C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" y="1063"/>
              <a:ext cx="67" cy="61"/>
            </a:xfrm>
            <a:custGeom>
              <a:avLst/>
              <a:gdLst>
                <a:gd name="T0" fmla="*/ 23 w 35"/>
                <a:gd name="T1" fmla="*/ 3 h 32"/>
                <a:gd name="T2" fmla="*/ 10 w 35"/>
                <a:gd name="T3" fmla="*/ 1 h 32"/>
                <a:gd name="T4" fmla="*/ 2 w 35"/>
                <a:gd name="T5" fmla="*/ 9 h 32"/>
                <a:gd name="T6" fmla="*/ 2 w 35"/>
                <a:gd name="T7" fmla="*/ 21 h 32"/>
                <a:gd name="T8" fmla="*/ 12 w 35"/>
                <a:gd name="T9" fmla="*/ 29 h 32"/>
                <a:gd name="T10" fmla="*/ 25 w 35"/>
                <a:gd name="T11" fmla="*/ 31 h 32"/>
                <a:gd name="T12" fmla="*/ 33 w 35"/>
                <a:gd name="T13" fmla="*/ 23 h 32"/>
                <a:gd name="T14" fmla="*/ 33 w 35"/>
                <a:gd name="T15" fmla="*/ 12 h 32"/>
                <a:gd name="T16" fmla="*/ 23 w 35"/>
                <a:gd name="T17" fmla="*/ 3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" h="32">
                  <a:moveTo>
                    <a:pt x="23" y="3"/>
                  </a:moveTo>
                  <a:cubicBezTo>
                    <a:pt x="18" y="0"/>
                    <a:pt x="13" y="0"/>
                    <a:pt x="10" y="1"/>
                  </a:cubicBezTo>
                  <a:cubicBezTo>
                    <a:pt x="6" y="3"/>
                    <a:pt x="4" y="5"/>
                    <a:pt x="2" y="9"/>
                  </a:cubicBezTo>
                  <a:cubicBezTo>
                    <a:pt x="0" y="13"/>
                    <a:pt x="0" y="17"/>
                    <a:pt x="2" y="21"/>
                  </a:cubicBezTo>
                  <a:cubicBezTo>
                    <a:pt x="3" y="24"/>
                    <a:pt x="6" y="27"/>
                    <a:pt x="12" y="29"/>
                  </a:cubicBezTo>
                  <a:cubicBezTo>
                    <a:pt x="17" y="32"/>
                    <a:pt x="21" y="32"/>
                    <a:pt x="25" y="31"/>
                  </a:cubicBezTo>
                  <a:cubicBezTo>
                    <a:pt x="29" y="29"/>
                    <a:pt x="32" y="27"/>
                    <a:pt x="33" y="23"/>
                  </a:cubicBezTo>
                  <a:cubicBezTo>
                    <a:pt x="35" y="19"/>
                    <a:pt x="35" y="15"/>
                    <a:pt x="33" y="12"/>
                  </a:cubicBezTo>
                  <a:cubicBezTo>
                    <a:pt x="32" y="8"/>
                    <a:pt x="28" y="5"/>
                    <a:pt x="2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2" name="Freeform 72">
              <a:extLst>
                <a:ext uri="{FF2B5EF4-FFF2-40B4-BE49-F238E27FC236}">
                  <a16:creationId xmlns:a16="http://schemas.microsoft.com/office/drawing/2014/main" id="{BC361E55-436A-2540-A1ED-F0BD431D57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392" y="1886"/>
              <a:ext cx="42" cy="77"/>
            </a:xfrm>
            <a:custGeom>
              <a:avLst/>
              <a:gdLst>
                <a:gd name="T0" fmla="*/ 22 w 22"/>
                <a:gd name="T1" fmla="*/ 0 h 40"/>
                <a:gd name="T2" fmla="*/ 22 w 22"/>
                <a:gd name="T3" fmla="*/ 40 h 40"/>
                <a:gd name="T4" fmla="*/ 12 w 22"/>
                <a:gd name="T5" fmla="*/ 40 h 40"/>
                <a:gd name="T6" fmla="*/ 12 w 22"/>
                <a:gd name="T7" fmla="*/ 14 h 40"/>
                <a:gd name="T8" fmla="*/ 6 w 22"/>
                <a:gd name="T9" fmla="*/ 17 h 40"/>
                <a:gd name="T10" fmla="*/ 0 w 22"/>
                <a:gd name="T11" fmla="*/ 20 h 40"/>
                <a:gd name="T12" fmla="*/ 0 w 22"/>
                <a:gd name="T13" fmla="*/ 11 h 40"/>
                <a:gd name="T14" fmla="*/ 9 w 22"/>
                <a:gd name="T15" fmla="*/ 7 h 40"/>
                <a:gd name="T16" fmla="*/ 14 w 22"/>
                <a:gd name="T17" fmla="*/ 0 h 40"/>
                <a:gd name="T18" fmla="*/ 22 w 22"/>
                <a:gd name="T19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" h="40">
                  <a:moveTo>
                    <a:pt x="22" y="0"/>
                  </a:moveTo>
                  <a:cubicBezTo>
                    <a:pt x="22" y="40"/>
                    <a:pt x="22" y="40"/>
                    <a:pt x="22" y="40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0" y="15"/>
                    <a:pt x="8" y="17"/>
                    <a:pt x="6" y="17"/>
                  </a:cubicBezTo>
                  <a:cubicBezTo>
                    <a:pt x="5" y="18"/>
                    <a:pt x="3" y="19"/>
                    <a:pt x="0" y="2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10"/>
                    <a:pt x="7" y="8"/>
                    <a:pt x="9" y="7"/>
                  </a:cubicBezTo>
                  <a:cubicBezTo>
                    <a:pt x="11" y="5"/>
                    <a:pt x="12" y="3"/>
                    <a:pt x="14" y="0"/>
                  </a:cubicBez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3" name="Freeform 73">
              <a:extLst>
                <a:ext uri="{FF2B5EF4-FFF2-40B4-BE49-F238E27FC236}">
                  <a16:creationId xmlns:a16="http://schemas.microsoft.com/office/drawing/2014/main" id="{D22844BF-F2B7-EA4A-AA17-5BC60FEEBC0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53" y="1886"/>
              <a:ext cx="61" cy="77"/>
            </a:xfrm>
            <a:custGeom>
              <a:avLst/>
              <a:gdLst>
                <a:gd name="T0" fmla="*/ 21 w 32"/>
                <a:gd name="T1" fmla="*/ 14 h 40"/>
                <a:gd name="T2" fmla="*/ 19 w 32"/>
                <a:gd name="T3" fmla="*/ 9 h 40"/>
                <a:gd name="T4" fmla="*/ 16 w 32"/>
                <a:gd name="T5" fmla="*/ 7 h 40"/>
                <a:gd name="T6" fmla="*/ 12 w 32"/>
                <a:gd name="T7" fmla="*/ 9 h 40"/>
                <a:gd name="T8" fmla="*/ 11 w 32"/>
                <a:gd name="T9" fmla="*/ 14 h 40"/>
                <a:gd name="T10" fmla="*/ 12 w 32"/>
                <a:gd name="T11" fmla="*/ 19 h 40"/>
                <a:gd name="T12" fmla="*/ 16 w 32"/>
                <a:gd name="T13" fmla="*/ 20 h 40"/>
                <a:gd name="T14" fmla="*/ 20 w 32"/>
                <a:gd name="T15" fmla="*/ 19 h 40"/>
                <a:gd name="T16" fmla="*/ 21 w 32"/>
                <a:gd name="T17" fmla="*/ 14 h 40"/>
                <a:gd name="T18" fmla="*/ 1 w 32"/>
                <a:gd name="T19" fmla="*/ 31 h 40"/>
                <a:gd name="T20" fmla="*/ 12 w 32"/>
                <a:gd name="T21" fmla="*/ 30 h 40"/>
                <a:gd name="T22" fmla="*/ 13 w 32"/>
                <a:gd name="T23" fmla="*/ 33 h 40"/>
                <a:gd name="T24" fmla="*/ 16 w 32"/>
                <a:gd name="T25" fmla="*/ 34 h 40"/>
                <a:gd name="T26" fmla="*/ 20 w 32"/>
                <a:gd name="T27" fmla="*/ 31 h 40"/>
                <a:gd name="T28" fmla="*/ 21 w 32"/>
                <a:gd name="T29" fmla="*/ 23 h 40"/>
                <a:gd name="T30" fmla="*/ 18 w 32"/>
                <a:gd name="T31" fmla="*/ 26 h 40"/>
                <a:gd name="T32" fmla="*/ 13 w 32"/>
                <a:gd name="T33" fmla="*/ 27 h 40"/>
                <a:gd name="T34" fmla="*/ 4 w 32"/>
                <a:gd name="T35" fmla="*/ 23 h 40"/>
                <a:gd name="T36" fmla="*/ 0 w 32"/>
                <a:gd name="T37" fmla="*/ 14 h 40"/>
                <a:gd name="T38" fmla="*/ 2 w 32"/>
                <a:gd name="T39" fmla="*/ 7 h 40"/>
                <a:gd name="T40" fmla="*/ 7 w 32"/>
                <a:gd name="T41" fmla="*/ 2 h 40"/>
                <a:gd name="T42" fmla="*/ 15 w 32"/>
                <a:gd name="T43" fmla="*/ 0 h 40"/>
                <a:gd name="T44" fmla="*/ 25 w 32"/>
                <a:gd name="T45" fmla="*/ 2 h 40"/>
                <a:gd name="T46" fmla="*/ 30 w 32"/>
                <a:gd name="T47" fmla="*/ 9 h 40"/>
                <a:gd name="T48" fmla="*/ 32 w 32"/>
                <a:gd name="T49" fmla="*/ 20 h 40"/>
                <a:gd name="T50" fmla="*/ 28 w 32"/>
                <a:gd name="T51" fmla="*/ 36 h 40"/>
                <a:gd name="T52" fmla="*/ 16 w 32"/>
                <a:gd name="T53" fmla="*/ 40 h 40"/>
                <a:gd name="T54" fmla="*/ 8 w 32"/>
                <a:gd name="T55" fmla="*/ 39 h 40"/>
                <a:gd name="T56" fmla="*/ 4 w 32"/>
                <a:gd name="T57" fmla="*/ 36 h 40"/>
                <a:gd name="T58" fmla="*/ 1 w 32"/>
                <a:gd name="T59" fmla="*/ 31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2" h="40">
                  <a:moveTo>
                    <a:pt x="21" y="14"/>
                  </a:moveTo>
                  <a:cubicBezTo>
                    <a:pt x="21" y="12"/>
                    <a:pt x="21" y="10"/>
                    <a:pt x="19" y="9"/>
                  </a:cubicBezTo>
                  <a:cubicBezTo>
                    <a:pt x="18" y="8"/>
                    <a:pt x="17" y="7"/>
                    <a:pt x="16" y="7"/>
                  </a:cubicBezTo>
                  <a:cubicBezTo>
                    <a:pt x="14" y="7"/>
                    <a:pt x="13" y="8"/>
                    <a:pt x="12" y="9"/>
                  </a:cubicBezTo>
                  <a:cubicBezTo>
                    <a:pt x="11" y="10"/>
                    <a:pt x="11" y="11"/>
                    <a:pt x="11" y="14"/>
                  </a:cubicBezTo>
                  <a:cubicBezTo>
                    <a:pt x="11" y="16"/>
                    <a:pt x="11" y="17"/>
                    <a:pt x="12" y="19"/>
                  </a:cubicBezTo>
                  <a:cubicBezTo>
                    <a:pt x="13" y="20"/>
                    <a:pt x="14" y="20"/>
                    <a:pt x="16" y="20"/>
                  </a:cubicBezTo>
                  <a:cubicBezTo>
                    <a:pt x="17" y="20"/>
                    <a:pt x="19" y="20"/>
                    <a:pt x="20" y="19"/>
                  </a:cubicBezTo>
                  <a:cubicBezTo>
                    <a:pt x="21" y="18"/>
                    <a:pt x="21" y="16"/>
                    <a:pt x="21" y="14"/>
                  </a:cubicBezTo>
                  <a:close/>
                  <a:moveTo>
                    <a:pt x="1" y="31"/>
                  </a:moveTo>
                  <a:cubicBezTo>
                    <a:pt x="12" y="30"/>
                    <a:pt x="12" y="30"/>
                    <a:pt x="12" y="30"/>
                  </a:cubicBezTo>
                  <a:cubicBezTo>
                    <a:pt x="12" y="31"/>
                    <a:pt x="13" y="32"/>
                    <a:pt x="13" y="33"/>
                  </a:cubicBezTo>
                  <a:cubicBezTo>
                    <a:pt x="14" y="34"/>
                    <a:pt x="15" y="34"/>
                    <a:pt x="16" y="34"/>
                  </a:cubicBezTo>
                  <a:cubicBezTo>
                    <a:pt x="18" y="34"/>
                    <a:pt x="19" y="33"/>
                    <a:pt x="20" y="31"/>
                  </a:cubicBezTo>
                  <a:cubicBezTo>
                    <a:pt x="21" y="30"/>
                    <a:pt x="21" y="27"/>
                    <a:pt x="21" y="23"/>
                  </a:cubicBezTo>
                  <a:cubicBezTo>
                    <a:pt x="20" y="24"/>
                    <a:pt x="19" y="25"/>
                    <a:pt x="18" y="26"/>
                  </a:cubicBezTo>
                  <a:cubicBezTo>
                    <a:pt x="16" y="27"/>
                    <a:pt x="15" y="27"/>
                    <a:pt x="13" y="27"/>
                  </a:cubicBezTo>
                  <a:cubicBezTo>
                    <a:pt x="9" y="27"/>
                    <a:pt x="6" y="26"/>
                    <a:pt x="4" y="23"/>
                  </a:cubicBezTo>
                  <a:cubicBezTo>
                    <a:pt x="2" y="21"/>
                    <a:pt x="0" y="18"/>
                    <a:pt x="0" y="14"/>
                  </a:cubicBezTo>
                  <a:cubicBezTo>
                    <a:pt x="0" y="11"/>
                    <a:pt x="1" y="9"/>
                    <a:pt x="2" y="7"/>
                  </a:cubicBezTo>
                  <a:cubicBezTo>
                    <a:pt x="3" y="5"/>
                    <a:pt x="5" y="3"/>
                    <a:pt x="7" y="2"/>
                  </a:cubicBezTo>
                  <a:cubicBezTo>
                    <a:pt x="9" y="1"/>
                    <a:pt x="12" y="0"/>
                    <a:pt x="15" y="0"/>
                  </a:cubicBezTo>
                  <a:cubicBezTo>
                    <a:pt x="19" y="0"/>
                    <a:pt x="22" y="1"/>
                    <a:pt x="25" y="2"/>
                  </a:cubicBezTo>
                  <a:cubicBezTo>
                    <a:pt x="27" y="4"/>
                    <a:pt x="29" y="6"/>
                    <a:pt x="30" y="9"/>
                  </a:cubicBezTo>
                  <a:cubicBezTo>
                    <a:pt x="32" y="12"/>
                    <a:pt x="32" y="16"/>
                    <a:pt x="32" y="20"/>
                  </a:cubicBezTo>
                  <a:cubicBezTo>
                    <a:pt x="32" y="27"/>
                    <a:pt x="31" y="32"/>
                    <a:pt x="28" y="36"/>
                  </a:cubicBezTo>
                  <a:cubicBezTo>
                    <a:pt x="25" y="39"/>
                    <a:pt x="21" y="40"/>
                    <a:pt x="16" y="40"/>
                  </a:cubicBezTo>
                  <a:cubicBezTo>
                    <a:pt x="13" y="40"/>
                    <a:pt x="10" y="40"/>
                    <a:pt x="8" y="39"/>
                  </a:cubicBezTo>
                  <a:cubicBezTo>
                    <a:pt x="7" y="39"/>
                    <a:pt x="5" y="38"/>
                    <a:pt x="4" y="36"/>
                  </a:cubicBezTo>
                  <a:cubicBezTo>
                    <a:pt x="3" y="35"/>
                    <a:pt x="2" y="33"/>
                    <a:pt x="1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4" name="Freeform 74">
              <a:extLst>
                <a:ext uri="{FF2B5EF4-FFF2-40B4-BE49-F238E27FC236}">
                  <a16:creationId xmlns:a16="http://schemas.microsoft.com/office/drawing/2014/main" id="{48A11B89-E7F7-8A4C-8BE4-347985082F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520" y="1888"/>
              <a:ext cx="61" cy="75"/>
            </a:xfrm>
            <a:custGeom>
              <a:avLst/>
              <a:gdLst>
                <a:gd name="T0" fmla="*/ 5 w 32"/>
                <a:gd name="T1" fmla="*/ 0 h 39"/>
                <a:gd name="T2" fmla="*/ 30 w 32"/>
                <a:gd name="T3" fmla="*/ 0 h 39"/>
                <a:gd name="T4" fmla="*/ 30 w 32"/>
                <a:gd name="T5" fmla="*/ 9 h 39"/>
                <a:gd name="T6" fmla="*/ 13 w 32"/>
                <a:gd name="T7" fmla="*/ 9 h 39"/>
                <a:gd name="T8" fmla="*/ 12 w 32"/>
                <a:gd name="T9" fmla="*/ 15 h 39"/>
                <a:gd name="T10" fmla="*/ 16 w 32"/>
                <a:gd name="T11" fmla="*/ 13 h 39"/>
                <a:gd name="T12" fmla="*/ 19 w 32"/>
                <a:gd name="T13" fmla="*/ 13 h 39"/>
                <a:gd name="T14" fmla="*/ 29 w 32"/>
                <a:gd name="T15" fmla="*/ 16 h 39"/>
                <a:gd name="T16" fmla="*/ 32 w 32"/>
                <a:gd name="T17" fmla="*/ 25 h 39"/>
                <a:gd name="T18" fmla="*/ 30 w 32"/>
                <a:gd name="T19" fmla="*/ 32 h 39"/>
                <a:gd name="T20" fmla="*/ 25 w 32"/>
                <a:gd name="T21" fmla="*/ 38 h 39"/>
                <a:gd name="T22" fmla="*/ 16 w 32"/>
                <a:gd name="T23" fmla="*/ 39 h 39"/>
                <a:gd name="T24" fmla="*/ 10 w 32"/>
                <a:gd name="T25" fmla="*/ 39 h 39"/>
                <a:gd name="T26" fmla="*/ 5 w 32"/>
                <a:gd name="T27" fmla="*/ 37 h 39"/>
                <a:gd name="T28" fmla="*/ 2 w 32"/>
                <a:gd name="T29" fmla="*/ 33 h 39"/>
                <a:gd name="T30" fmla="*/ 0 w 32"/>
                <a:gd name="T31" fmla="*/ 29 h 39"/>
                <a:gd name="T32" fmla="*/ 11 w 32"/>
                <a:gd name="T33" fmla="*/ 28 h 39"/>
                <a:gd name="T34" fmla="*/ 13 w 32"/>
                <a:gd name="T35" fmla="*/ 32 h 39"/>
                <a:gd name="T36" fmla="*/ 16 w 32"/>
                <a:gd name="T37" fmla="*/ 33 h 39"/>
                <a:gd name="T38" fmla="*/ 20 w 32"/>
                <a:gd name="T39" fmla="*/ 31 h 39"/>
                <a:gd name="T40" fmla="*/ 21 w 32"/>
                <a:gd name="T41" fmla="*/ 26 h 39"/>
                <a:gd name="T42" fmla="*/ 20 w 32"/>
                <a:gd name="T43" fmla="*/ 21 h 39"/>
                <a:gd name="T44" fmla="*/ 16 w 32"/>
                <a:gd name="T45" fmla="*/ 19 h 39"/>
                <a:gd name="T46" fmla="*/ 13 w 32"/>
                <a:gd name="T47" fmla="*/ 20 h 39"/>
                <a:gd name="T48" fmla="*/ 11 w 32"/>
                <a:gd name="T49" fmla="*/ 22 h 39"/>
                <a:gd name="T50" fmla="*/ 1 w 32"/>
                <a:gd name="T51" fmla="*/ 21 h 39"/>
                <a:gd name="T52" fmla="*/ 5 w 32"/>
                <a:gd name="T5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2" h="39">
                  <a:moveTo>
                    <a:pt x="5" y="0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3" y="14"/>
                    <a:pt x="14" y="14"/>
                    <a:pt x="16" y="13"/>
                  </a:cubicBezTo>
                  <a:cubicBezTo>
                    <a:pt x="17" y="13"/>
                    <a:pt x="18" y="13"/>
                    <a:pt x="19" y="13"/>
                  </a:cubicBezTo>
                  <a:cubicBezTo>
                    <a:pt x="23" y="13"/>
                    <a:pt x="26" y="14"/>
                    <a:pt x="29" y="16"/>
                  </a:cubicBezTo>
                  <a:cubicBezTo>
                    <a:pt x="31" y="19"/>
                    <a:pt x="32" y="22"/>
                    <a:pt x="32" y="25"/>
                  </a:cubicBezTo>
                  <a:cubicBezTo>
                    <a:pt x="32" y="28"/>
                    <a:pt x="32" y="30"/>
                    <a:pt x="30" y="32"/>
                  </a:cubicBezTo>
                  <a:cubicBezTo>
                    <a:pt x="29" y="35"/>
                    <a:pt x="27" y="36"/>
                    <a:pt x="25" y="38"/>
                  </a:cubicBezTo>
                  <a:cubicBezTo>
                    <a:pt x="23" y="39"/>
                    <a:pt x="20" y="39"/>
                    <a:pt x="16" y="39"/>
                  </a:cubicBezTo>
                  <a:cubicBezTo>
                    <a:pt x="14" y="39"/>
                    <a:pt x="12" y="39"/>
                    <a:pt x="10" y="39"/>
                  </a:cubicBezTo>
                  <a:cubicBezTo>
                    <a:pt x="8" y="38"/>
                    <a:pt x="6" y="38"/>
                    <a:pt x="5" y="37"/>
                  </a:cubicBezTo>
                  <a:cubicBezTo>
                    <a:pt x="4" y="36"/>
                    <a:pt x="3" y="35"/>
                    <a:pt x="2" y="33"/>
                  </a:cubicBezTo>
                  <a:cubicBezTo>
                    <a:pt x="1" y="32"/>
                    <a:pt x="1" y="31"/>
                    <a:pt x="0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9"/>
                    <a:pt x="12" y="31"/>
                    <a:pt x="13" y="32"/>
                  </a:cubicBezTo>
                  <a:cubicBezTo>
                    <a:pt x="14" y="33"/>
                    <a:pt x="15" y="33"/>
                    <a:pt x="16" y="33"/>
                  </a:cubicBezTo>
                  <a:cubicBezTo>
                    <a:pt x="18" y="33"/>
                    <a:pt x="19" y="32"/>
                    <a:pt x="20" y="31"/>
                  </a:cubicBezTo>
                  <a:cubicBezTo>
                    <a:pt x="21" y="30"/>
                    <a:pt x="21" y="28"/>
                    <a:pt x="21" y="26"/>
                  </a:cubicBezTo>
                  <a:cubicBezTo>
                    <a:pt x="21" y="24"/>
                    <a:pt x="21" y="22"/>
                    <a:pt x="20" y="21"/>
                  </a:cubicBezTo>
                  <a:cubicBezTo>
                    <a:pt x="19" y="20"/>
                    <a:pt x="18" y="19"/>
                    <a:pt x="16" y="19"/>
                  </a:cubicBezTo>
                  <a:cubicBezTo>
                    <a:pt x="15" y="19"/>
                    <a:pt x="14" y="20"/>
                    <a:pt x="13" y="20"/>
                  </a:cubicBezTo>
                  <a:cubicBezTo>
                    <a:pt x="12" y="21"/>
                    <a:pt x="11" y="21"/>
                    <a:pt x="11" y="22"/>
                  </a:cubicBezTo>
                  <a:cubicBezTo>
                    <a:pt x="1" y="21"/>
                    <a:pt x="1" y="21"/>
                    <a:pt x="1" y="21"/>
                  </a:cubicBezTo>
                  <a:lnTo>
                    <a:pt x="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5" name="Freeform 75">
              <a:extLst>
                <a:ext uri="{FF2B5EF4-FFF2-40B4-BE49-F238E27FC236}">
                  <a16:creationId xmlns:a16="http://schemas.microsoft.com/office/drawing/2014/main" id="{CFCC13EF-67F0-2744-A5E7-7B7D485A71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7" y="1886"/>
              <a:ext cx="61" cy="77"/>
            </a:xfrm>
            <a:custGeom>
              <a:avLst/>
              <a:gdLst>
                <a:gd name="T0" fmla="*/ 11 w 32"/>
                <a:gd name="T1" fmla="*/ 12 h 40"/>
                <a:gd name="T2" fmla="*/ 0 w 32"/>
                <a:gd name="T3" fmla="*/ 11 h 40"/>
                <a:gd name="T4" fmla="*/ 5 w 32"/>
                <a:gd name="T5" fmla="*/ 3 h 40"/>
                <a:gd name="T6" fmla="*/ 16 w 32"/>
                <a:gd name="T7" fmla="*/ 0 h 40"/>
                <a:gd name="T8" fmla="*/ 26 w 32"/>
                <a:gd name="T9" fmla="*/ 3 h 40"/>
                <a:gd name="T10" fmla="*/ 30 w 32"/>
                <a:gd name="T11" fmla="*/ 10 h 40"/>
                <a:gd name="T12" fmla="*/ 28 w 32"/>
                <a:gd name="T13" fmla="*/ 15 h 40"/>
                <a:gd name="T14" fmla="*/ 24 w 32"/>
                <a:gd name="T15" fmla="*/ 19 h 40"/>
                <a:gd name="T16" fmla="*/ 28 w 32"/>
                <a:gd name="T17" fmla="*/ 20 h 40"/>
                <a:gd name="T18" fmla="*/ 31 w 32"/>
                <a:gd name="T19" fmla="*/ 23 h 40"/>
                <a:gd name="T20" fmla="*/ 32 w 32"/>
                <a:gd name="T21" fmla="*/ 28 h 40"/>
                <a:gd name="T22" fmla="*/ 30 w 32"/>
                <a:gd name="T23" fmla="*/ 34 h 40"/>
                <a:gd name="T24" fmla="*/ 25 w 32"/>
                <a:gd name="T25" fmla="*/ 39 h 40"/>
                <a:gd name="T26" fmla="*/ 16 w 32"/>
                <a:gd name="T27" fmla="*/ 40 h 40"/>
                <a:gd name="T28" fmla="*/ 8 w 32"/>
                <a:gd name="T29" fmla="*/ 39 h 40"/>
                <a:gd name="T30" fmla="*/ 3 w 32"/>
                <a:gd name="T31" fmla="*/ 36 h 40"/>
                <a:gd name="T32" fmla="*/ 0 w 32"/>
                <a:gd name="T33" fmla="*/ 30 h 40"/>
                <a:gd name="T34" fmla="*/ 11 w 32"/>
                <a:gd name="T35" fmla="*/ 28 h 40"/>
                <a:gd name="T36" fmla="*/ 13 w 32"/>
                <a:gd name="T37" fmla="*/ 33 h 40"/>
                <a:gd name="T38" fmla="*/ 16 w 32"/>
                <a:gd name="T39" fmla="*/ 34 h 40"/>
                <a:gd name="T40" fmla="*/ 20 w 32"/>
                <a:gd name="T41" fmla="*/ 32 h 40"/>
                <a:gd name="T42" fmla="*/ 21 w 32"/>
                <a:gd name="T43" fmla="*/ 28 h 40"/>
                <a:gd name="T44" fmla="*/ 20 w 32"/>
                <a:gd name="T45" fmla="*/ 24 h 40"/>
                <a:gd name="T46" fmla="*/ 16 w 32"/>
                <a:gd name="T47" fmla="*/ 23 h 40"/>
                <a:gd name="T48" fmla="*/ 12 w 32"/>
                <a:gd name="T49" fmla="*/ 23 h 40"/>
                <a:gd name="T50" fmla="*/ 13 w 32"/>
                <a:gd name="T51" fmla="*/ 15 h 40"/>
                <a:gd name="T52" fmla="*/ 14 w 32"/>
                <a:gd name="T53" fmla="*/ 16 h 40"/>
                <a:gd name="T54" fmla="*/ 18 w 32"/>
                <a:gd name="T55" fmla="*/ 14 h 40"/>
                <a:gd name="T56" fmla="*/ 19 w 32"/>
                <a:gd name="T57" fmla="*/ 11 h 40"/>
                <a:gd name="T58" fmla="*/ 18 w 32"/>
                <a:gd name="T59" fmla="*/ 8 h 40"/>
                <a:gd name="T60" fmla="*/ 15 w 32"/>
                <a:gd name="T61" fmla="*/ 7 h 40"/>
                <a:gd name="T62" fmla="*/ 12 w 32"/>
                <a:gd name="T63" fmla="*/ 8 h 40"/>
                <a:gd name="T64" fmla="*/ 11 w 32"/>
                <a:gd name="T65" fmla="*/ 1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40">
                  <a:moveTo>
                    <a:pt x="11" y="12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1" y="7"/>
                    <a:pt x="3" y="5"/>
                    <a:pt x="5" y="3"/>
                  </a:cubicBezTo>
                  <a:cubicBezTo>
                    <a:pt x="8" y="1"/>
                    <a:pt x="11" y="0"/>
                    <a:pt x="16" y="0"/>
                  </a:cubicBezTo>
                  <a:cubicBezTo>
                    <a:pt x="21" y="0"/>
                    <a:pt x="24" y="1"/>
                    <a:pt x="26" y="3"/>
                  </a:cubicBezTo>
                  <a:cubicBezTo>
                    <a:pt x="29" y="5"/>
                    <a:pt x="30" y="8"/>
                    <a:pt x="30" y="10"/>
                  </a:cubicBezTo>
                  <a:cubicBezTo>
                    <a:pt x="30" y="12"/>
                    <a:pt x="29" y="14"/>
                    <a:pt x="28" y="15"/>
                  </a:cubicBezTo>
                  <a:cubicBezTo>
                    <a:pt x="27" y="16"/>
                    <a:pt x="26" y="18"/>
                    <a:pt x="24" y="19"/>
                  </a:cubicBezTo>
                  <a:cubicBezTo>
                    <a:pt x="26" y="19"/>
                    <a:pt x="27" y="19"/>
                    <a:pt x="28" y="20"/>
                  </a:cubicBezTo>
                  <a:cubicBezTo>
                    <a:pt x="29" y="21"/>
                    <a:pt x="30" y="22"/>
                    <a:pt x="31" y="23"/>
                  </a:cubicBezTo>
                  <a:cubicBezTo>
                    <a:pt x="31" y="24"/>
                    <a:pt x="32" y="26"/>
                    <a:pt x="32" y="28"/>
                  </a:cubicBezTo>
                  <a:cubicBezTo>
                    <a:pt x="32" y="30"/>
                    <a:pt x="31" y="32"/>
                    <a:pt x="30" y="34"/>
                  </a:cubicBezTo>
                  <a:cubicBezTo>
                    <a:pt x="29" y="36"/>
                    <a:pt x="27" y="38"/>
                    <a:pt x="25" y="39"/>
                  </a:cubicBezTo>
                  <a:cubicBezTo>
                    <a:pt x="23" y="40"/>
                    <a:pt x="20" y="40"/>
                    <a:pt x="16" y="40"/>
                  </a:cubicBezTo>
                  <a:cubicBezTo>
                    <a:pt x="13" y="40"/>
                    <a:pt x="10" y="40"/>
                    <a:pt x="8" y="39"/>
                  </a:cubicBezTo>
                  <a:cubicBezTo>
                    <a:pt x="6" y="38"/>
                    <a:pt x="4" y="37"/>
                    <a:pt x="3" y="36"/>
                  </a:cubicBezTo>
                  <a:cubicBezTo>
                    <a:pt x="2" y="34"/>
                    <a:pt x="1" y="32"/>
                    <a:pt x="0" y="30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30"/>
                    <a:pt x="12" y="32"/>
                    <a:pt x="13" y="33"/>
                  </a:cubicBezTo>
                  <a:cubicBezTo>
                    <a:pt x="13" y="34"/>
                    <a:pt x="15" y="34"/>
                    <a:pt x="16" y="34"/>
                  </a:cubicBezTo>
                  <a:cubicBezTo>
                    <a:pt x="17" y="34"/>
                    <a:pt x="19" y="33"/>
                    <a:pt x="20" y="32"/>
                  </a:cubicBezTo>
                  <a:cubicBezTo>
                    <a:pt x="20" y="31"/>
                    <a:pt x="21" y="30"/>
                    <a:pt x="21" y="28"/>
                  </a:cubicBezTo>
                  <a:cubicBezTo>
                    <a:pt x="21" y="26"/>
                    <a:pt x="20" y="25"/>
                    <a:pt x="20" y="24"/>
                  </a:cubicBezTo>
                  <a:cubicBezTo>
                    <a:pt x="19" y="23"/>
                    <a:pt x="17" y="23"/>
                    <a:pt x="16" y="23"/>
                  </a:cubicBezTo>
                  <a:cubicBezTo>
                    <a:pt x="15" y="23"/>
                    <a:pt x="14" y="23"/>
                    <a:pt x="12" y="23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6"/>
                    <a:pt x="14" y="16"/>
                    <a:pt x="14" y="16"/>
                  </a:cubicBezTo>
                  <a:cubicBezTo>
                    <a:pt x="16" y="16"/>
                    <a:pt x="17" y="15"/>
                    <a:pt x="18" y="14"/>
                  </a:cubicBezTo>
                  <a:cubicBezTo>
                    <a:pt x="19" y="13"/>
                    <a:pt x="19" y="12"/>
                    <a:pt x="19" y="11"/>
                  </a:cubicBezTo>
                  <a:cubicBezTo>
                    <a:pt x="19" y="10"/>
                    <a:pt x="19" y="9"/>
                    <a:pt x="18" y="8"/>
                  </a:cubicBezTo>
                  <a:cubicBezTo>
                    <a:pt x="17" y="8"/>
                    <a:pt x="16" y="7"/>
                    <a:pt x="15" y="7"/>
                  </a:cubicBezTo>
                  <a:cubicBezTo>
                    <a:pt x="14" y="7"/>
                    <a:pt x="13" y="8"/>
                    <a:pt x="12" y="8"/>
                  </a:cubicBezTo>
                  <a:cubicBezTo>
                    <a:pt x="11" y="9"/>
                    <a:pt x="11" y="10"/>
                    <a:pt x="11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6" name="Freeform 76">
              <a:extLst>
                <a:ext uri="{FF2B5EF4-FFF2-40B4-BE49-F238E27FC236}">
                  <a16:creationId xmlns:a16="http://schemas.microsoft.com/office/drawing/2014/main" id="{55125249-160B-1C4E-9882-D9C9BBF32F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" y="1957"/>
              <a:ext cx="19" cy="10"/>
            </a:xfrm>
            <a:custGeom>
              <a:avLst/>
              <a:gdLst>
                <a:gd name="T0" fmla="*/ 0 w 19"/>
                <a:gd name="T1" fmla="*/ 10 h 10"/>
                <a:gd name="T2" fmla="*/ 9 w 19"/>
                <a:gd name="T3" fmla="*/ 8 h 10"/>
                <a:gd name="T4" fmla="*/ 19 w 19"/>
                <a:gd name="T5" fmla="*/ 6 h 10"/>
                <a:gd name="T6" fmla="*/ 13 w 19"/>
                <a:gd name="T7" fmla="*/ 2 h 10"/>
                <a:gd name="T8" fmla="*/ 7 w 19"/>
                <a:gd name="T9" fmla="*/ 0 h 10"/>
                <a:gd name="T10" fmla="*/ 0 w 19"/>
                <a:gd name="T11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" h="10">
                  <a:moveTo>
                    <a:pt x="0" y="10"/>
                  </a:moveTo>
                  <a:lnTo>
                    <a:pt x="9" y="8"/>
                  </a:lnTo>
                  <a:lnTo>
                    <a:pt x="19" y="6"/>
                  </a:lnTo>
                  <a:lnTo>
                    <a:pt x="13" y="2"/>
                  </a:lnTo>
                  <a:lnTo>
                    <a:pt x="7" y="0"/>
                  </a:lnTo>
                  <a:lnTo>
                    <a:pt x="0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7" name="Freeform 77">
              <a:extLst>
                <a:ext uri="{FF2B5EF4-FFF2-40B4-BE49-F238E27FC236}">
                  <a16:creationId xmlns:a16="http://schemas.microsoft.com/office/drawing/2014/main" id="{BB9E7CE8-992A-884B-82BF-B77D1BB836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2" y="684"/>
              <a:ext cx="48" cy="36"/>
            </a:xfrm>
            <a:custGeom>
              <a:avLst/>
              <a:gdLst>
                <a:gd name="T0" fmla="*/ 22 w 25"/>
                <a:gd name="T1" fmla="*/ 11 h 19"/>
                <a:gd name="T2" fmla="*/ 24 w 25"/>
                <a:gd name="T3" fmla="*/ 8 h 19"/>
                <a:gd name="T4" fmla="*/ 24 w 25"/>
                <a:gd name="T5" fmla="*/ 4 h 19"/>
                <a:gd name="T6" fmla="*/ 21 w 25"/>
                <a:gd name="T7" fmla="*/ 1 h 19"/>
                <a:gd name="T8" fmla="*/ 16 w 25"/>
                <a:gd name="T9" fmla="*/ 1 h 19"/>
                <a:gd name="T10" fmla="*/ 8 w 25"/>
                <a:gd name="T11" fmla="*/ 4 h 19"/>
                <a:gd name="T12" fmla="*/ 0 w 25"/>
                <a:gd name="T13" fmla="*/ 7 h 19"/>
                <a:gd name="T14" fmla="*/ 5 w 25"/>
                <a:gd name="T15" fmla="*/ 19 h 19"/>
                <a:gd name="T16" fmla="*/ 13 w 25"/>
                <a:gd name="T17" fmla="*/ 16 h 19"/>
                <a:gd name="T18" fmla="*/ 22 w 25"/>
                <a:gd name="T19" fmla="*/ 1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19">
                  <a:moveTo>
                    <a:pt x="22" y="11"/>
                  </a:moveTo>
                  <a:cubicBezTo>
                    <a:pt x="23" y="10"/>
                    <a:pt x="24" y="9"/>
                    <a:pt x="24" y="8"/>
                  </a:cubicBezTo>
                  <a:cubicBezTo>
                    <a:pt x="25" y="7"/>
                    <a:pt x="25" y="5"/>
                    <a:pt x="24" y="4"/>
                  </a:cubicBezTo>
                  <a:cubicBezTo>
                    <a:pt x="23" y="2"/>
                    <a:pt x="22" y="1"/>
                    <a:pt x="21" y="1"/>
                  </a:cubicBezTo>
                  <a:cubicBezTo>
                    <a:pt x="19" y="0"/>
                    <a:pt x="18" y="0"/>
                    <a:pt x="16" y="1"/>
                  </a:cubicBezTo>
                  <a:cubicBezTo>
                    <a:pt x="15" y="1"/>
                    <a:pt x="13" y="2"/>
                    <a:pt x="8" y="4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8" y="14"/>
                    <a:pt x="21" y="12"/>
                    <a:pt x="22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8" name="Freeform 78">
              <a:extLst>
                <a:ext uri="{FF2B5EF4-FFF2-40B4-BE49-F238E27FC236}">
                  <a16:creationId xmlns:a16="http://schemas.microsoft.com/office/drawing/2014/main" id="{311A5E8C-5A7E-6E41-AFA4-AE02D9748DDD}"/>
                </a:ext>
              </a:extLst>
            </p:cNvPr>
            <p:cNvSpPr>
              <a:spLocks/>
            </p:cNvSpPr>
            <p:nvPr/>
          </p:nvSpPr>
          <p:spPr bwMode="auto">
            <a:xfrm>
              <a:off x="2129" y="971"/>
              <a:ext cx="40" cy="46"/>
            </a:xfrm>
            <a:custGeom>
              <a:avLst/>
              <a:gdLst>
                <a:gd name="T0" fmla="*/ 10 w 21"/>
                <a:gd name="T1" fmla="*/ 22 h 24"/>
                <a:gd name="T2" fmla="*/ 14 w 21"/>
                <a:gd name="T3" fmla="*/ 24 h 24"/>
                <a:gd name="T4" fmla="*/ 18 w 21"/>
                <a:gd name="T5" fmla="*/ 23 h 24"/>
                <a:gd name="T6" fmla="*/ 20 w 21"/>
                <a:gd name="T7" fmla="*/ 19 h 24"/>
                <a:gd name="T8" fmla="*/ 20 w 21"/>
                <a:gd name="T9" fmla="*/ 14 h 24"/>
                <a:gd name="T10" fmla="*/ 16 w 21"/>
                <a:gd name="T11" fmla="*/ 7 h 24"/>
                <a:gd name="T12" fmla="*/ 11 w 21"/>
                <a:gd name="T13" fmla="*/ 0 h 24"/>
                <a:gd name="T14" fmla="*/ 0 w 21"/>
                <a:gd name="T15" fmla="*/ 6 h 24"/>
                <a:gd name="T16" fmla="*/ 4 w 21"/>
                <a:gd name="T17" fmla="*/ 14 h 24"/>
                <a:gd name="T18" fmla="*/ 10 w 21"/>
                <a:gd name="T19" fmla="*/ 2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" h="24">
                  <a:moveTo>
                    <a:pt x="10" y="22"/>
                  </a:moveTo>
                  <a:cubicBezTo>
                    <a:pt x="11" y="23"/>
                    <a:pt x="12" y="24"/>
                    <a:pt x="14" y="24"/>
                  </a:cubicBezTo>
                  <a:cubicBezTo>
                    <a:pt x="15" y="24"/>
                    <a:pt x="16" y="24"/>
                    <a:pt x="18" y="23"/>
                  </a:cubicBezTo>
                  <a:cubicBezTo>
                    <a:pt x="19" y="22"/>
                    <a:pt x="20" y="21"/>
                    <a:pt x="20" y="19"/>
                  </a:cubicBezTo>
                  <a:cubicBezTo>
                    <a:pt x="21" y="18"/>
                    <a:pt x="21" y="16"/>
                    <a:pt x="20" y="14"/>
                  </a:cubicBezTo>
                  <a:cubicBezTo>
                    <a:pt x="19" y="14"/>
                    <a:pt x="18" y="11"/>
                    <a:pt x="16" y="7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7" y="18"/>
                    <a:pt x="9" y="21"/>
                    <a:pt x="1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9" name="Freeform 79">
              <a:extLst>
                <a:ext uri="{FF2B5EF4-FFF2-40B4-BE49-F238E27FC236}">
                  <a16:creationId xmlns:a16="http://schemas.microsoft.com/office/drawing/2014/main" id="{058C6704-4D8D-6347-AF55-FC6FF1AB9A8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" y="1157"/>
              <a:ext cx="40" cy="28"/>
            </a:xfrm>
            <a:custGeom>
              <a:avLst/>
              <a:gdLst>
                <a:gd name="T0" fmla="*/ 40 w 40"/>
                <a:gd name="T1" fmla="*/ 0 h 28"/>
                <a:gd name="T2" fmla="*/ 0 w 40"/>
                <a:gd name="T3" fmla="*/ 3 h 28"/>
                <a:gd name="T4" fmla="*/ 30 w 40"/>
                <a:gd name="T5" fmla="*/ 28 h 28"/>
                <a:gd name="T6" fmla="*/ 40 w 40"/>
                <a:gd name="T7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28">
                  <a:moveTo>
                    <a:pt x="40" y="0"/>
                  </a:moveTo>
                  <a:lnTo>
                    <a:pt x="0" y="3"/>
                  </a:lnTo>
                  <a:lnTo>
                    <a:pt x="30" y="28"/>
                  </a:lnTo>
                  <a:lnTo>
                    <a:pt x="4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0" name="Freeform 80">
              <a:extLst>
                <a:ext uri="{FF2B5EF4-FFF2-40B4-BE49-F238E27FC236}">
                  <a16:creationId xmlns:a16="http://schemas.microsoft.com/office/drawing/2014/main" id="{C6953C91-30F6-794A-85AA-DF8562E979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590" y="2112"/>
              <a:ext cx="41" cy="63"/>
            </a:xfrm>
            <a:custGeom>
              <a:avLst/>
              <a:gdLst>
                <a:gd name="T0" fmla="*/ 8 w 21"/>
                <a:gd name="T1" fmla="*/ 10 h 33"/>
                <a:gd name="T2" fmla="*/ 4 w 21"/>
                <a:gd name="T3" fmla="*/ 12 h 33"/>
                <a:gd name="T4" fmla="*/ 2 w 21"/>
                <a:gd name="T5" fmla="*/ 15 h 33"/>
                <a:gd name="T6" fmla="*/ 1 w 21"/>
                <a:gd name="T7" fmla="*/ 20 h 33"/>
                <a:gd name="T8" fmla="*/ 1 w 21"/>
                <a:gd name="T9" fmla="*/ 23 h 33"/>
                <a:gd name="T10" fmla="*/ 2 w 21"/>
                <a:gd name="T11" fmla="*/ 27 h 33"/>
                <a:gd name="T12" fmla="*/ 9 w 21"/>
                <a:gd name="T13" fmla="*/ 32 h 33"/>
                <a:gd name="T14" fmla="*/ 13 w 21"/>
                <a:gd name="T15" fmla="*/ 33 h 33"/>
                <a:gd name="T16" fmla="*/ 16 w 21"/>
                <a:gd name="T17" fmla="*/ 33 h 33"/>
                <a:gd name="T18" fmla="*/ 19 w 21"/>
                <a:gd name="T19" fmla="*/ 30 h 33"/>
                <a:gd name="T20" fmla="*/ 20 w 21"/>
                <a:gd name="T21" fmla="*/ 27 h 33"/>
                <a:gd name="T22" fmla="*/ 21 w 21"/>
                <a:gd name="T23" fmla="*/ 25 h 33"/>
                <a:gd name="T24" fmla="*/ 20 w 21"/>
                <a:gd name="T25" fmla="*/ 20 h 33"/>
                <a:gd name="T26" fmla="*/ 14 w 21"/>
                <a:gd name="T27" fmla="*/ 16 h 33"/>
                <a:gd name="T28" fmla="*/ 15 w 21"/>
                <a:gd name="T29" fmla="*/ 12 h 33"/>
                <a:gd name="T30" fmla="*/ 17 w 21"/>
                <a:gd name="T31" fmla="*/ 11 h 33"/>
                <a:gd name="T32" fmla="*/ 18 w 21"/>
                <a:gd name="T33" fmla="*/ 8 h 33"/>
                <a:gd name="T34" fmla="*/ 18 w 21"/>
                <a:gd name="T35" fmla="*/ 5 h 33"/>
                <a:gd name="T36" fmla="*/ 18 w 21"/>
                <a:gd name="T37" fmla="*/ 2 h 33"/>
                <a:gd name="T38" fmla="*/ 15 w 21"/>
                <a:gd name="T39" fmla="*/ 3 h 33"/>
                <a:gd name="T40" fmla="*/ 10 w 21"/>
                <a:gd name="T41" fmla="*/ 8 h 33"/>
                <a:gd name="T42" fmla="*/ 9 w 21"/>
                <a:gd name="T43" fmla="*/ 9 h 33"/>
                <a:gd name="T44" fmla="*/ 8 w 21"/>
                <a:gd name="T45" fmla="*/ 1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1" h="33">
                  <a:moveTo>
                    <a:pt x="8" y="10"/>
                  </a:moveTo>
                  <a:cubicBezTo>
                    <a:pt x="6" y="10"/>
                    <a:pt x="4" y="12"/>
                    <a:pt x="4" y="12"/>
                  </a:cubicBezTo>
                  <a:cubicBezTo>
                    <a:pt x="2" y="14"/>
                    <a:pt x="2" y="15"/>
                    <a:pt x="2" y="15"/>
                  </a:cubicBezTo>
                  <a:cubicBezTo>
                    <a:pt x="2" y="16"/>
                    <a:pt x="1" y="20"/>
                    <a:pt x="1" y="20"/>
                  </a:cubicBezTo>
                  <a:cubicBezTo>
                    <a:pt x="1" y="20"/>
                    <a:pt x="0" y="23"/>
                    <a:pt x="1" y="23"/>
                  </a:cubicBezTo>
                  <a:cubicBezTo>
                    <a:pt x="1" y="24"/>
                    <a:pt x="2" y="26"/>
                    <a:pt x="2" y="27"/>
                  </a:cubicBezTo>
                  <a:cubicBezTo>
                    <a:pt x="4" y="29"/>
                    <a:pt x="9" y="32"/>
                    <a:pt x="9" y="32"/>
                  </a:cubicBezTo>
                  <a:cubicBezTo>
                    <a:pt x="10" y="33"/>
                    <a:pt x="12" y="33"/>
                    <a:pt x="13" y="33"/>
                  </a:cubicBezTo>
                  <a:cubicBezTo>
                    <a:pt x="14" y="33"/>
                    <a:pt x="15" y="33"/>
                    <a:pt x="16" y="33"/>
                  </a:cubicBezTo>
                  <a:cubicBezTo>
                    <a:pt x="19" y="33"/>
                    <a:pt x="19" y="30"/>
                    <a:pt x="19" y="30"/>
                  </a:cubicBezTo>
                  <a:cubicBezTo>
                    <a:pt x="19" y="28"/>
                    <a:pt x="20" y="27"/>
                    <a:pt x="20" y="27"/>
                  </a:cubicBezTo>
                  <a:cubicBezTo>
                    <a:pt x="21" y="26"/>
                    <a:pt x="21" y="25"/>
                    <a:pt x="21" y="25"/>
                  </a:cubicBezTo>
                  <a:cubicBezTo>
                    <a:pt x="20" y="23"/>
                    <a:pt x="20" y="20"/>
                    <a:pt x="20" y="20"/>
                  </a:cubicBezTo>
                  <a:cubicBezTo>
                    <a:pt x="18" y="19"/>
                    <a:pt x="14" y="16"/>
                    <a:pt x="14" y="16"/>
                  </a:cubicBezTo>
                  <a:cubicBezTo>
                    <a:pt x="12" y="12"/>
                    <a:pt x="15" y="12"/>
                    <a:pt x="15" y="12"/>
                  </a:cubicBezTo>
                  <a:cubicBezTo>
                    <a:pt x="16" y="12"/>
                    <a:pt x="17" y="11"/>
                    <a:pt x="17" y="11"/>
                  </a:cubicBezTo>
                  <a:cubicBezTo>
                    <a:pt x="19" y="11"/>
                    <a:pt x="18" y="8"/>
                    <a:pt x="18" y="8"/>
                  </a:cubicBezTo>
                  <a:cubicBezTo>
                    <a:pt x="18" y="6"/>
                    <a:pt x="18" y="5"/>
                    <a:pt x="18" y="5"/>
                  </a:cubicBezTo>
                  <a:cubicBezTo>
                    <a:pt x="19" y="2"/>
                    <a:pt x="18" y="2"/>
                    <a:pt x="18" y="2"/>
                  </a:cubicBezTo>
                  <a:cubicBezTo>
                    <a:pt x="17" y="0"/>
                    <a:pt x="15" y="3"/>
                    <a:pt x="15" y="3"/>
                  </a:cubicBezTo>
                  <a:cubicBezTo>
                    <a:pt x="14" y="4"/>
                    <a:pt x="10" y="8"/>
                    <a:pt x="10" y="8"/>
                  </a:cubicBezTo>
                  <a:cubicBezTo>
                    <a:pt x="10" y="8"/>
                    <a:pt x="9" y="9"/>
                    <a:pt x="9" y="9"/>
                  </a:cubicBezTo>
                  <a:cubicBezTo>
                    <a:pt x="8" y="10"/>
                    <a:pt x="8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1" name="Freeform 81">
              <a:extLst>
                <a:ext uri="{FF2B5EF4-FFF2-40B4-BE49-F238E27FC236}">
                  <a16:creationId xmlns:a16="http://schemas.microsoft.com/office/drawing/2014/main" id="{A4571B4C-2204-8042-B6E0-EB6F2FB9C2E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4" y="2049"/>
              <a:ext cx="9" cy="21"/>
            </a:xfrm>
            <a:custGeom>
              <a:avLst/>
              <a:gdLst>
                <a:gd name="T0" fmla="*/ 0 w 5"/>
                <a:gd name="T1" fmla="*/ 0 h 11"/>
                <a:gd name="T2" fmla="*/ 2 w 5"/>
                <a:gd name="T3" fmla="*/ 5 h 11"/>
                <a:gd name="T4" fmla="*/ 3 w 5"/>
                <a:gd name="T5" fmla="*/ 7 h 11"/>
                <a:gd name="T6" fmla="*/ 3 w 5"/>
                <a:gd name="T7" fmla="*/ 10 h 11"/>
                <a:gd name="T8" fmla="*/ 5 w 5"/>
                <a:gd name="T9" fmla="*/ 9 h 11"/>
                <a:gd name="T10" fmla="*/ 4 w 5"/>
                <a:gd name="T11" fmla="*/ 3 h 11"/>
                <a:gd name="T12" fmla="*/ 3 w 5"/>
                <a:gd name="T13" fmla="*/ 0 h 11"/>
                <a:gd name="T14" fmla="*/ 0 w 5"/>
                <a:gd name="T1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11">
                  <a:moveTo>
                    <a:pt x="0" y="0"/>
                  </a:moveTo>
                  <a:cubicBezTo>
                    <a:pt x="1" y="3"/>
                    <a:pt x="2" y="4"/>
                    <a:pt x="2" y="5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4" y="9"/>
                    <a:pt x="3" y="8"/>
                    <a:pt x="3" y="10"/>
                  </a:cubicBezTo>
                  <a:cubicBezTo>
                    <a:pt x="4" y="11"/>
                    <a:pt x="4" y="10"/>
                    <a:pt x="5" y="9"/>
                  </a:cubicBezTo>
                  <a:cubicBezTo>
                    <a:pt x="4" y="8"/>
                    <a:pt x="4" y="5"/>
                    <a:pt x="4" y="3"/>
                  </a:cubicBezTo>
                  <a:cubicBezTo>
                    <a:pt x="3" y="2"/>
                    <a:pt x="3" y="1"/>
                    <a:pt x="3" y="0"/>
                  </a:cubicBezTo>
                  <a:cubicBezTo>
                    <a:pt x="2" y="0"/>
                    <a:pt x="1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2" name="Freeform 82">
              <a:extLst>
                <a:ext uri="{FF2B5EF4-FFF2-40B4-BE49-F238E27FC236}">
                  <a16:creationId xmlns:a16="http://schemas.microsoft.com/office/drawing/2014/main" id="{1C578EC0-FD64-7243-94E8-87E4072DE1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" y="2064"/>
              <a:ext cx="34" cy="12"/>
            </a:xfrm>
            <a:custGeom>
              <a:avLst/>
              <a:gdLst>
                <a:gd name="T0" fmla="*/ 0 w 18"/>
                <a:gd name="T1" fmla="*/ 6 h 6"/>
                <a:gd name="T2" fmla="*/ 5 w 18"/>
                <a:gd name="T3" fmla="*/ 5 h 6"/>
                <a:gd name="T4" fmla="*/ 17 w 18"/>
                <a:gd name="T5" fmla="*/ 3 h 6"/>
                <a:gd name="T6" fmla="*/ 18 w 18"/>
                <a:gd name="T7" fmla="*/ 2 h 6"/>
                <a:gd name="T8" fmla="*/ 18 w 18"/>
                <a:gd name="T9" fmla="*/ 1 h 6"/>
                <a:gd name="T10" fmla="*/ 17 w 18"/>
                <a:gd name="T11" fmla="*/ 0 h 6"/>
                <a:gd name="T12" fmla="*/ 0 w 18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6">
                  <a:moveTo>
                    <a:pt x="0" y="6"/>
                  </a:moveTo>
                  <a:cubicBezTo>
                    <a:pt x="1" y="6"/>
                    <a:pt x="4" y="5"/>
                    <a:pt x="5" y="5"/>
                  </a:cubicBezTo>
                  <a:cubicBezTo>
                    <a:pt x="9" y="5"/>
                    <a:pt x="15" y="4"/>
                    <a:pt x="17" y="3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8" y="1"/>
                    <a:pt x="18" y="0"/>
                    <a:pt x="17" y="0"/>
                  </a:cubicBezTo>
                  <a:cubicBezTo>
                    <a:pt x="13" y="3"/>
                    <a:pt x="3" y="4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3" name="Freeform 83">
              <a:extLst>
                <a:ext uri="{FF2B5EF4-FFF2-40B4-BE49-F238E27FC236}">
                  <a16:creationId xmlns:a16="http://schemas.microsoft.com/office/drawing/2014/main" id="{B922D673-E729-D343-B3A7-40F8964780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" y="647"/>
              <a:ext cx="63" cy="71"/>
            </a:xfrm>
            <a:custGeom>
              <a:avLst/>
              <a:gdLst>
                <a:gd name="T0" fmla="*/ 12 w 33"/>
                <a:gd name="T1" fmla="*/ 35 h 37"/>
                <a:gd name="T2" fmla="*/ 24 w 33"/>
                <a:gd name="T3" fmla="*/ 34 h 37"/>
                <a:gd name="T4" fmla="*/ 32 w 33"/>
                <a:gd name="T5" fmla="*/ 22 h 37"/>
                <a:gd name="T6" fmla="*/ 31 w 33"/>
                <a:gd name="T7" fmla="*/ 8 h 37"/>
                <a:gd name="T8" fmla="*/ 21 w 33"/>
                <a:gd name="T9" fmla="*/ 1 h 37"/>
                <a:gd name="T10" fmla="*/ 9 w 33"/>
                <a:gd name="T11" fmla="*/ 2 h 37"/>
                <a:gd name="T12" fmla="*/ 1 w 33"/>
                <a:gd name="T13" fmla="*/ 14 h 37"/>
                <a:gd name="T14" fmla="*/ 2 w 33"/>
                <a:gd name="T15" fmla="*/ 28 h 37"/>
                <a:gd name="T16" fmla="*/ 12 w 33"/>
                <a:gd name="T17" fmla="*/ 35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" h="37">
                  <a:moveTo>
                    <a:pt x="12" y="35"/>
                  </a:moveTo>
                  <a:cubicBezTo>
                    <a:pt x="16" y="37"/>
                    <a:pt x="20" y="36"/>
                    <a:pt x="24" y="34"/>
                  </a:cubicBezTo>
                  <a:cubicBezTo>
                    <a:pt x="27" y="32"/>
                    <a:pt x="30" y="28"/>
                    <a:pt x="32" y="22"/>
                  </a:cubicBezTo>
                  <a:cubicBezTo>
                    <a:pt x="33" y="16"/>
                    <a:pt x="33" y="12"/>
                    <a:pt x="31" y="8"/>
                  </a:cubicBezTo>
                  <a:cubicBezTo>
                    <a:pt x="29" y="4"/>
                    <a:pt x="26" y="2"/>
                    <a:pt x="21" y="1"/>
                  </a:cubicBezTo>
                  <a:cubicBezTo>
                    <a:pt x="17" y="0"/>
                    <a:pt x="13" y="0"/>
                    <a:pt x="9" y="2"/>
                  </a:cubicBezTo>
                  <a:cubicBezTo>
                    <a:pt x="5" y="4"/>
                    <a:pt x="3" y="8"/>
                    <a:pt x="1" y="14"/>
                  </a:cubicBezTo>
                  <a:cubicBezTo>
                    <a:pt x="0" y="20"/>
                    <a:pt x="0" y="24"/>
                    <a:pt x="2" y="28"/>
                  </a:cubicBezTo>
                  <a:cubicBezTo>
                    <a:pt x="4" y="32"/>
                    <a:pt x="7" y="34"/>
                    <a:pt x="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4" name="Freeform 84">
              <a:extLst>
                <a:ext uri="{FF2B5EF4-FFF2-40B4-BE49-F238E27FC236}">
                  <a16:creationId xmlns:a16="http://schemas.microsoft.com/office/drawing/2014/main" id="{29B451FF-153C-DE47-B6E4-E08E7C784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3" y="521"/>
              <a:ext cx="1726" cy="1733"/>
            </a:xfrm>
            <a:custGeom>
              <a:avLst/>
              <a:gdLst>
                <a:gd name="T0" fmla="*/ 811 w 904"/>
                <a:gd name="T1" fmla="*/ 404 h 905"/>
                <a:gd name="T2" fmla="*/ 773 w 904"/>
                <a:gd name="T3" fmla="*/ 280 h 905"/>
                <a:gd name="T4" fmla="*/ 778 w 904"/>
                <a:gd name="T5" fmla="*/ 210 h 905"/>
                <a:gd name="T6" fmla="*/ 721 w 904"/>
                <a:gd name="T7" fmla="*/ 187 h 905"/>
                <a:gd name="T8" fmla="*/ 685 w 904"/>
                <a:gd name="T9" fmla="*/ 149 h 905"/>
                <a:gd name="T10" fmla="*/ 616 w 904"/>
                <a:gd name="T11" fmla="*/ 113 h 905"/>
                <a:gd name="T12" fmla="*/ 564 w 904"/>
                <a:gd name="T13" fmla="*/ 108 h 905"/>
                <a:gd name="T14" fmla="*/ 460 w 904"/>
                <a:gd name="T15" fmla="*/ 45 h 905"/>
                <a:gd name="T16" fmla="*/ 374 w 904"/>
                <a:gd name="T17" fmla="*/ 52 h 905"/>
                <a:gd name="T18" fmla="*/ 347 w 904"/>
                <a:gd name="T19" fmla="*/ 78 h 905"/>
                <a:gd name="T20" fmla="*/ 361 w 904"/>
                <a:gd name="T21" fmla="*/ 92 h 905"/>
                <a:gd name="T22" fmla="*/ 311 w 904"/>
                <a:gd name="T23" fmla="*/ 104 h 905"/>
                <a:gd name="T24" fmla="*/ 249 w 904"/>
                <a:gd name="T25" fmla="*/ 97 h 905"/>
                <a:gd name="T26" fmla="*/ 174 w 904"/>
                <a:gd name="T27" fmla="*/ 151 h 905"/>
                <a:gd name="T28" fmla="*/ 120 w 904"/>
                <a:gd name="T29" fmla="*/ 211 h 905"/>
                <a:gd name="T30" fmla="*/ 120 w 904"/>
                <a:gd name="T31" fmla="*/ 282 h 905"/>
                <a:gd name="T32" fmla="*/ 131 w 904"/>
                <a:gd name="T33" fmla="*/ 289 h 905"/>
                <a:gd name="T34" fmla="*/ 95 w 904"/>
                <a:gd name="T35" fmla="*/ 411 h 905"/>
                <a:gd name="T36" fmla="*/ 40 w 904"/>
                <a:gd name="T37" fmla="*/ 454 h 905"/>
                <a:gd name="T38" fmla="*/ 50 w 904"/>
                <a:gd name="T39" fmla="*/ 519 h 905"/>
                <a:gd name="T40" fmla="*/ 101 w 904"/>
                <a:gd name="T41" fmla="*/ 526 h 905"/>
                <a:gd name="T42" fmla="*/ 237 w 904"/>
                <a:gd name="T43" fmla="*/ 764 h 905"/>
                <a:gd name="T44" fmla="*/ 217 w 904"/>
                <a:gd name="T45" fmla="*/ 741 h 905"/>
                <a:gd name="T46" fmla="*/ 195 w 904"/>
                <a:gd name="T47" fmla="*/ 742 h 905"/>
                <a:gd name="T48" fmla="*/ 288 w 904"/>
                <a:gd name="T49" fmla="*/ 830 h 905"/>
                <a:gd name="T50" fmla="*/ 283 w 904"/>
                <a:gd name="T51" fmla="*/ 801 h 905"/>
                <a:gd name="T52" fmla="*/ 308 w 904"/>
                <a:gd name="T53" fmla="*/ 811 h 905"/>
                <a:gd name="T54" fmla="*/ 316 w 904"/>
                <a:gd name="T55" fmla="*/ 787 h 905"/>
                <a:gd name="T56" fmla="*/ 309 w 904"/>
                <a:gd name="T57" fmla="*/ 843 h 905"/>
                <a:gd name="T58" fmla="*/ 351 w 904"/>
                <a:gd name="T59" fmla="*/ 858 h 905"/>
                <a:gd name="T60" fmla="*/ 420 w 904"/>
                <a:gd name="T61" fmla="*/ 807 h 905"/>
                <a:gd name="T62" fmla="*/ 412 w 904"/>
                <a:gd name="T63" fmla="*/ 875 h 905"/>
                <a:gd name="T64" fmla="*/ 399 w 904"/>
                <a:gd name="T65" fmla="*/ 866 h 905"/>
                <a:gd name="T66" fmla="*/ 429 w 904"/>
                <a:gd name="T67" fmla="*/ 859 h 905"/>
                <a:gd name="T68" fmla="*/ 478 w 904"/>
                <a:gd name="T69" fmla="*/ 857 h 905"/>
                <a:gd name="T70" fmla="*/ 476 w 904"/>
                <a:gd name="T71" fmla="*/ 832 h 905"/>
                <a:gd name="T72" fmla="*/ 528 w 904"/>
                <a:gd name="T73" fmla="*/ 866 h 905"/>
                <a:gd name="T74" fmla="*/ 485 w 904"/>
                <a:gd name="T75" fmla="*/ 851 h 905"/>
                <a:gd name="T76" fmla="*/ 515 w 904"/>
                <a:gd name="T77" fmla="*/ 820 h 905"/>
                <a:gd name="T78" fmla="*/ 598 w 904"/>
                <a:gd name="T79" fmla="*/ 840 h 905"/>
                <a:gd name="T80" fmla="*/ 587 w 904"/>
                <a:gd name="T81" fmla="*/ 835 h 905"/>
                <a:gd name="T82" fmla="*/ 583 w 904"/>
                <a:gd name="T83" fmla="*/ 805 h 905"/>
                <a:gd name="T84" fmla="*/ 599 w 904"/>
                <a:gd name="T85" fmla="*/ 797 h 905"/>
                <a:gd name="T86" fmla="*/ 615 w 904"/>
                <a:gd name="T87" fmla="*/ 825 h 905"/>
                <a:gd name="T88" fmla="*/ 655 w 904"/>
                <a:gd name="T89" fmla="*/ 793 h 905"/>
                <a:gd name="T90" fmla="*/ 653 w 904"/>
                <a:gd name="T91" fmla="*/ 761 h 905"/>
                <a:gd name="T92" fmla="*/ 663 w 904"/>
                <a:gd name="T93" fmla="*/ 752 h 905"/>
                <a:gd name="T94" fmla="*/ 667 w 904"/>
                <a:gd name="T95" fmla="*/ 737 h 905"/>
                <a:gd name="T96" fmla="*/ 675 w 904"/>
                <a:gd name="T97" fmla="*/ 737 h 905"/>
                <a:gd name="T98" fmla="*/ 676 w 904"/>
                <a:gd name="T99" fmla="*/ 722 h 905"/>
                <a:gd name="T100" fmla="*/ 690 w 904"/>
                <a:gd name="T101" fmla="*/ 738 h 905"/>
                <a:gd name="T102" fmla="*/ 665 w 904"/>
                <a:gd name="T103" fmla="*/ 771 h 905"/>
                <a:gd name="T104" fmla="*/ 688 w 904"/>
                <a:gd name="T105" fmla="*/ 807 h 905"/>
                <a:gd name="T106" fmla="*/ 679 w 904"/>
                <a:gd name="T107" fmla="*/ 769 h 905"/>
                <a:gd name="T108" fmla="*/ 705 w 904"/>
                <a:gd name="T109" fmla="*/ 766 h 905"/>
                <a:gd name="T110" fmla="*/ 777 w 904"/>
                <a:gd name="T111" fmla="*/ 296 h 905"/>
                <a:gd name="T112" fmla="*/ 809 w 904"/>
                <a:gd name="T113" fmla="*/ 386 h 905"/>
                <a:gd name="T114" fmla="*/ 842 w 904"/>
                <a:gd name="T115" fmla="*/ 517 h 905"/>
                <a:gd name="T116" fmla="*/ 806 w 904"/>
                <a:gd name="T117" fmla="*/ 478 h 9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4" h="905">
                  <a:moveTo>
                    <a:pt x="452" y="0"/>
                  </a:moveTo>
                  <a:cubicBezTo>
                    <a:pt x="202" y="0"/>
                    <a:pt x="0" y="203"/>
                    <a:pt x="0" y="453"/>
                  </a:cubicBezTo>
                  <a:cubicBezTo>
                    <a:pt x="0" y="703"/>
                    <a:pt x="202" y="905"/>
                    <a:pt x="452" y="905"/>
                  </a:cubicBezTo>
                  <a:cubicBezTo>
                    <a:pt x="702" y="905"/>
                    <a:pt x="904" y="703"/>
                    <a:pt x="904" y="453"/>
                  </a:cubicBezTo>
                  <a:cubicBezTo>
                    <a:pt x="904" y="203"/>
                    <a:pt x="702" y="0"/>
                    <a:pt x="452" y="0"/>
                  </a:cubicBezTo>
                  <a:close/>
                  <a:moveTo>
                    <a:pt x="857" y="430"/>
                  </a:moveTo>
                  <a:cubicBezTo>
                    <a:pt x="849" y="431"/>
                    <a:pt x="849" y="431"/>
                    <a:pt x="849" y="431"/>
                  </a:cubicBezTo>
                  <a:cubicBezTo>
                    <a:pt x="845" y="400"/>
                    <a:pt x="845" y="400"/>
                    <a:pt x="845" y="400"/>
                  </a:cubicBezTo>
                  <a:cubicBezTo>
                    <a:pt x="834" y="402"/>
                    <a:pt x="834" y="402"/>
                    <a:pt x="834" y="402"/>
                  </a:cubicBezTo>
                  <a:cubicBezTo>
                    <a:pt x="837" y="430"/>
                    <a:pt x="837" y="430"/>
                    <a:pt x="837" y="430"/>
                  </a:cubicBezTo>
                  <a:cubicBezTo>
                    <a:pt x="828" y="431"/>
                    <a:pt x="828" y="431"/>
                    <a:pt x="828" y="431"/>
                  </a:cubicBezTo>
                  <a:cubicBezTo>
                    <a:pt x="825" y="403"/>
                    <a:pt x="825" y="403"/>
                    <a:pt x="825" y="403"/>
                  </a:cubicBezTo>
                  <a:cubicBezTo>
                    <a:pt x="811" y="404"/>
                    <a:pt x="811" y="404"/>
                    <a:pt x="811" y="404"/>
                  </a:cubicBezTo>
                  <a:cubicBezTo>
                    <a:pt x="815" y="436"/>
                    <a:pt x="815" y="436"/>
                    <a:pt x="815" y="436"/>
                  </a:cubicBezTo>
                  <a:cubicBezTo>
                    <a:pt x="806" y="437"/>
                    <a:pt x="806" y="437"/>
                    <a:pt x="806" y="437"/>
                  </a:cubicBezTo>
                  <a:cubicBezTo>
                    <a:pt x="802" y="394"/>
                    <a:pt x="802" y="394"/>
                    <a:pt x="802" y="394"/>
                  </a:cubicBezTo>
                  <a:cubicBezTo>
                    <a:pt x="853" y="388"/>
                    <a:pt x="853" y="388"/>
                    <a:pt x="853" y="388"/>
                  </a:cubicBezTo>
                  <a:lnTo>
                    <a:pt x="857" y="430"/>
                  </a:lnTo>
                  <a:close/>
                  <a:moveTo>
                    <a:pt x="798" y="241"/>
                  </a:moveTo>
                  <a:cubicBezTo>
                    <a:pt x="801" y="246"/>
                    <a:pt x="803" y="250"/>
                    <a:pt x="804" y="253"/>
                  </a:cubicBezTo>
                  <a:cubicBezTo>
                    <a:pt x="804" y="256"/>
                    <a:pt x="804" y="258"/>
                    <a:pt x="803" y="261"/>
                  </a:cubicBezTo>
                  <a:cubicBezTo>
                    <a:pt x="802" y="264"/>
                    <a:pt x="800" y="266"/>
                    <a:pt x="797" y="267"/>
                  </a:cubicBezTo>
                  <a:cubicBezTo>
                    <a:pt x="794" y="270"/>
                    <a:pt x="791" y="270"/>
                    <a:pt x="787" y="269"/>
                  </a:cubicBezTo>
                  <a:cubicBezTo>
                    <a:pt x="784" y="268"/>
                    <a:pt x="780" y="266"/>
                    <a:pt x="777" y="262"/>
                  </a:cubicBezTo>
                  <a:cubicBezTo>
                    <a:pt x="777" y="265"/>
                    <a:pt x="777" y="267"/>
                    <a:pt x="777" y="270"/>
                  </a:cubicBezTo>
                  <a:cubicBezTo>
                    <a:pt x="776" y="272"/>
                    <a:pt x="775" y="275"/>
                    <a:pt x="773" y="280"/>
                  </a:cubicBezTo>
                  <a:cubicBezTo>
                    <a:pt x="768" y="291"/>
                    <a:pt x="768" y="291"/>
                    <a:pt x="768" y="291"/>
                  </a:cubicBezTo>
                  <a:cubicBezTo>
                    <a:pt x="761" y="279"/>
                    <a:pt x="761" y="279"/>
                    <a:pt x="761" y="279"/>
                  </a:cubicBezTo>
                  <a:cubicBezTo>
                    <a:pt x="766" y="266"/>
                    <a:pt x="766" y="266"/>
                    <a:pt x="766" y="266"/>
                  </a:cubicBezTo>
                  <a:cubicBezTo>
                    <a:pt x="768" y="262"/>
                    <a:pt x="769" y="259"/>
                    <a:pt x="769" y="257"/>
                  </a:cubicBezTo>
                  <a:cubicBezTo>
                    <a:pt x="770" y="256"/>
                    <a:pt x="770" y="254"/>
                    <a:pt x="770" y="253"/>
                  </a:cubicBezTo>
                  <a:cubicBezTo>
                    <a:pt x="769" y="252"/>
                    <a:pt x="768" y="250"/>
                    <a:pt x="767" y="248"/>
                  </a:cubicBezTo>
                  <a:cubicBezTo>
                    <a:pt x="766" y="246"/>
                    <a:pt x="766" y="246"/>
                    <a:pt x="766" y="246"/>
                  </a:cubicBezTo>
                  <a:cubicBezTo>
                    <a:pt x="747" y="257"/>
                    <a:pt x="747" y="257"/>
                    <a:pt x="747" y="257"/>
                  </a:cubicBezTo>
                  <a:cubicBezTo>
                    <a:pt x="741" y="247"/>
                    <a:pt x="741" y="247"/>
                    <a:pt x="741" y="247"/>
                  </a:cubicBezTo>
                  <a:cubicBezTo>
                    <a:pt x="785" y="220"/>
                    <a:pt x="785" y="220"/>
                    <a:pt x="785" y="220"/>
                  </a:cubicBezTo>
                  <a:lnTo>
                    <a:pt x="798" y="241"/>
                  </a:lnTo>
                  <a:close/>
                  <a:moveTo>
                    <a:pt x="750" y="176"/>
                  </a:moveTo>
                  <a:cubicBezTo>
                    <a:pt x="778" y="210"/>
                    <a:pt x="778" y="210"/>
                    <a:pt x="778" y="210"/>
                  </a:cubicBezTo>
                  <a:cubicBezTo>
                    <a:pt x="771" y="216"/>
                    <a:pt x="771" y="216"/>
                    <a:pt x="771" y="216"/>
                  </a:cubicBezTo>
                  <a:cubicBezTo>
                    <a:pt x="761" y="203"/>
                    <a:pt x="761" y="203"/>
                    <a:pt x="761" y="203"/>
                  </a:cubicBezTo>
                  <a:cubicBezTo>
                    <a:pt x="728" y="230"/>
                    <a:pt x="728" y="230"/>
                    <a:pt x="728" y="230"/>
                  </a:cubicBezTo>
                  <a:cubicBezTo>
                    <a:pt x="720" y="222"/>
                    <a:pt x="720" y="222"/>
                    <a:pt x="720" y="222"/>
                  </a:cubicBezTo>
                  <a:cubicBezTo>
                    <a:pt x="754" y="194"/>
                    <a:pt x="754" y="194"/>
                    <a:pt x="754" y="194"/>
                  </a:cubicBezTo>
                  <a:cubicBezTo>
                    <a:pt x="743" y="181"/>
                    <a:pt x="743" y="181"/>
                    <a:pt x="743" y="181"/>
                  </a:cubicBezTo>
                  <a:lnTo>
                    <a:pt x="750" y="176"/>
                  </a:lnTo>
                  <a:close/>
                  <a:moveTo>
                    <a:pt x="742" y="168"/>
                  </a:moveTo>
                  <a:cubicBezTo>
                    <a:pt x="736" y="174"/>
                    <a:pt x="736" y="174"/>
                    <a:pt x="736" y="174"/>
                  </a:cubicBezTo>
                  <a:cubicBezTo>
                    <a:pt x="713" y="153"/>
                    <a:pt x="713" y="153"/>
                    <a:pt x="713" y="153"/>
                  </a:cubicBezTo>
                  <a:cubicBezTo>
                    <a:pt x="706" y="162"/>
                    <a:pt x="706" y="162"/>
                    <a:pt x="706" y="162"/>
                  </a:cubicBezTo>
                  <a:cubicBezTo>
                    <a:pt x="726" y="181"/>
                    <a:pt x="726" y="181"/>
                    <a:pt x="726" y="181"/>
                  </a:cubicBezTo>
                  <a:cubicBezTo>
                    <a:pt x="721" y="187"/>
                    <a:pt x="721" y="187"/>
                    <a:pt x="721" y="187"/>
                  </a:cubicBezTo>
                  <a:cubicBezTo>
                    <a:pt x="700" y="168"/>
                    <a:pt x="700" y="168"/>
                    <a:pt x="700" y="168"/>
                  </a:cubicBezTo>
                  <a:cubicBezTo>
                    <a:pt x="690" y="178"/>
                    <a:pt x="690" y="178"/>
                    <a:pt x="690" y="178"/>
                  </a:cubicBezTo>
                  <a:cubicBezTo>
                    <a:pt x="713" y="200"/>
                    <a:pt x="713" y="200"/>
                    <a:pt x="713" y="200"/>
                  </a:cubicBezTo>
                  <a:cubicBezTo>
                    <a:pt x="708" y="206"/>
                    <a:pt x="708" y="206"/>
                    <a:pt x="708" y="206"/>
                  </a:cubicBezTo>
                  <a:cubicBezTo>
                    <a:pt x="676" y="177"/>
                    <a:pt x="676" y="177"/>
                    <a:pt x="676" y="177"/>
                  </a:cubicBezTo>
                  <a:cubicBezTo>
                    <a:pt x="711" y="139"/>
                    <a:pt x="711" y="139"/>
                    <a:pt x="711" y="139"/>
                  </a:cubicBezTo>
                  <a:lnTo>
                    <a:pt x="742" y="168"/>
                  </a:lnTo>
                  <a:close/>
                  <a:moveTo>
                    <a:pt x="664" y="106"/>
                  </a:moveTo>
                  <a:cubicBezTo>
                    <a:pt x="679" y="116"/>
                    <a:pt x="679" y="116"/>
                    <a:pt x="679" y="116"/>
                  </a:cubicBezTo>
                  <a:cubicBezTo>
                    <a:pt x="685" y="120"/>
                    <a:pt x="689" y="123"/>
                    <a:pt x="690" y="124"/>
                  </a:cubicBezTo>
                  <a:cubicBezTo>
                    <a:pt x="692" y="127"/>
                    <a:pt x="693" y="130"/>
                    <a:pt x="694" y="133"/>
                  </a:cubicBezTo>
                  <a:cubicBezTo>
                    <a:pt x="694" y="137"/>
                    <a:pt x="693" y="140"/>
                    <a:pt x="691" y="143"/>
                  </a:cubicBezTo>
                  <a:cubicBezTo>
                    <a:pt x="689" y="146"/>
                    <a:pt x="687" y="148"/>
                    <a:pt x="685" y="149"/>
                  </a:cubicBezTo>
                  <a:cubicBezTo>
                    <a:pt x="682" y="150"/>
                    <a:pt x="680" y="150"/>
                    <a:pt x="678" y="150"/>
                  </a:cubicBezTo>
                  <a:cubicBezTo>
                    <a:pt x="676" y="150"/>
                    <a:pt x="673" y="150"/>
                    <a:pt x="672" y="149"/>
                  </a:cubicBezTo>
                  <a:cubicBezTo>
                    <a:pt x="669" y="148"/>
                    <a:pt x="666" y="146"/>
                    <a:pt x="661" y="143"/>
                  </a:cubicBezTo>
                  <a:cubicBezTo>
                    <a:pt x="655" y="138"/>
                    <a:pt x="655" y="138"/>
                    <a:pt x="655" y="138"/>
                  </a:cubicBezTo>
                  <a:cubicBezTo>
                    <a:pt x="644" y="154"/>
                    <a:pt x="644" y="154"/>
                    <a:pt x="644" y="154"/>
                  </a:cubicBezTo>
                  <a:cubicBezTo>
                    <a:pt x="635" y="148"/>
                    <a:pt x="635" y="148"/>
                    <a:pt x="635" y="148"/>
                  </a:cubicBezTo>
                  <a:lnTo>
                    <a:pt x="664" y="106"/>
                  </a:lnTo>
                  <a:close/>
                  <a:moveTo>
                    <a:pt x="631" y="87"/>
                  </a:moveTo>
                  <a:cubicBezTo>
                    <a:pt x="628" y="95"/>
                    <a:pt x="628" y="95"/>
                    <a:pt x="628" y="95"/>
                  </a:cubicBezTo>
                  <a:cubicBezTo>
                    <a:pt x="603" y="84"/>
                    <a:pt x="603" y="84"/>
                    <a:pt x="603" y="84"/>
                  </a:cubicBezTo>
                  <a:cubicBezTo>
                    <a:pt x="598" y="95"/>
                    <a:pt x="598" y="95"/>
                    <a:pt x="598" y="95"/>
                  </a:cubicBezTo>
                  <a:cubicBezTo>
                    <a:pt x="620" y="105"/>
                    <a:pt x="620" y="105"/>
                    <a:pt x="620" y="105"/>
                  </a:cubicBezTo>
                  <a:cubicBezTo>
                    <a:pt x="616" y="113"/>
                    <a:pt x="616" y="113"/>
                    <a:pt x="616" y="113"/>
                  </a:cubicBezTo>
                  <a:cubicBezTo>
                    <a:pt x="594" y="103"/>
                    <a:pt x="594" y="103"/>
                    <a:pt x="594" y="103"/>
                  </a:cubicBezTo>
                  <a:cubicBezTo>
                    <a:pt x="585" y="124"/>
                    <a:pt x="585" y="124"/>
                    <a:pt x="585" y="124"/>
                  </a:cubicBezTo>
                  <a:cubicBezTo>
                    <a:pt x="575" y="119"/>
                    <a:pt x="575" y="119"/>
                    <a:pt x="575" y="119"/>
                  </a:cubicBezTo>
                  <a:cubicBezTo>
                    <a:pt x="596" y="72"/>
                    <a:pt x="596" y="72"/>
                    <a:pt x="596" y="72"/>
                  </a:cubicBezTo>
                  <a:lnTo>
                    <a:pt x="631" y="87"/>
                  </a:lnTo>
                  <a:close/>
                  <a:moveTo>
                    <a:pt x="523" y="77"/>
                  </a:moveTo>
                  <a:cubicBezTo>
                    <a:pt x="524" y="72"/>
                    <a:pt x="526" y="68"/>
                    <a:pt x="529" y="65"/>
                  </a:cubicBezTo>
                  <a:cubicBezTo>
                    <a:pt x="531" y="63"/>
                    <a:pt x="533" y="61"/>
                    <a:pt x="536" y="60"/>
                  </a:cubicBezTo>
                  <a:cubicBezTo>
                    <a:pt x="538" y="58"/>
                    <a:pt x="541" y="57"/>
                    <a:pt x="544" y="57"/>
                  </a:cubicBezTo>
                  <a:cubicBezTo>
                    <a:pt x="548" y="57"/>
                    <a:pt x="552" y="57"/>
                    <a:pt x="556" y="58"/>
                  </a:cubicBezTo>
                  <a:cubicBezTo>
                    <a:pt x="564" y="60"/>
                    <a:pt x="570" y="64"/>
                    <a:pt x="574" y="70"/>
                  </a:cubicBezTo>
                  <a:cubicBezTo>
                    <a:pt x="578" y="76"/>
                    <a:pt x="578" y="83"/>
                    <a:pt x="576" y="91"/>
                  </a:cubicBezTo>
                  <a:cubicBezTo>
                    <a:pt x="574" y="99"/>
                    <a:pt x="570" y="105"/>
                    <a:pt x="564" y="108"/>
                  </a:cubicBezTo>
                  <a:cubicBezTo>
                    <a:pt x="558" y="112"/>
                    <a:pt x="551" y="112"/>
                    <a:pt x="542" y="110"/>
                  </a:cubicBezTo>
                  <a:cubicBezTo>
                    <a:pt x="534" y="108"/>
                    <a:pt x="528" y="104"/>
                    <a:pt x="525" y="98"/>
                  </a:cubicBezTo>
                  <a:cubicBezTo>
                    <a:pt x="521" y="92"/>
                    <a:pt x="521" y="85"/>
                    <a:pt x="523" y="77"/>
                  </a:cubicBezTo>
                  <a:close/>
                  <a:moveTo>
                    <a:pt x="460" y="45"/>
                  </a:moveTo>
                  <a:cubicBezTo>
                    <a:pt x="472" y="66"/>
                    <a:pt x="472" y="66"/>
                    <a:pt x="472" y="66"/>
                  </a:cubicBezTo>
                  <a:cubicBezTo>
                    <a:pt x="486" y="46"/>
                    <a:pt x="486" y="46"/>
                    <a:pt x="486" y="46"/>
                  </a:cubicBezTo>
                  <a:cubicBezTo>
                    <a:pt x="499" y="47"/>
                    <a:pt x="499" y="47"/>
                    <a:pt x="499" y="47"/>
                  </a:cubicBezTo>
                  <a:cubicBezTo>
                    <a:pt x="477" y="76"/>
                    <a:pt x="477" y="76"/>
                    <a:pt x="477" y="76"/>
                  </a:cubicBezTo>
                  <a:cubicBezTo>
                    <a:pt x="475" y="97"/>
                    <a:pt x="475" y="97"/>
                    <a:pt x="475" y="97"/>
                  </a:cubicBezTo>
                  <a:cubicBezTo>
                    <a:pt x="464" y="97"/>
                    <a:pt x="464" y="97"/>
                    <a:pt x="464" y="97"/>
                  </a:cubicBezTo>
                  <a:cubicBezTo>
                    <a:pt x="465" y="75"/>
                    <a:pt x="465" y="75"/>
                    <a:pt x="465" y="75"/>
                  </a:cubicBezTo>
                  <a:cubicBezTo>
                    <a:pt x="446" y="44"/>
                    <a:pt x="446" y="44"/>
                    <a:pt x="446" y="44"/>
                  </a:cubicBezTo>
                  <a:lnTo>
                    <a:pt x="460" y="45"/>
                  </a:lnTo>
                  <a:close/>
                  <a:moveTo>
                    <a:pt x="440" y="44"/>
                  </a:moveTo>
                  <a:cubicBezTo>
                    <a:pt x="441" y="53"/>
                    <a:pt x="441" y="53"/>
                    <a:pt x="441" y="53"/>
                  </a:cubicBezTo>
                  <a:cubicBezTo>
                    <a:pt x="424" y="54"/>
                    <a:pt x="424" y="54"/>
                    <a:pt x="424" y="54"/>
                  </a:cubicBezTo>
                  <a:cubicBezTo>
                    <a:pt x="427" y="97"/>
                    <a:pt x="427" y="97"/>
                    <a:pt x="427" y="97"/>
                  </a:cubicBezTo>
                  <a:cubicBezTo>
                    <a:pt x="416" y="98"/>
                    <a:pt x="416" y="98"/>
                    <a:pt x="416" y="98"/>
                  </a:cubicBezTo>
                  <a:cubicBezTo>
                    <a:pt x="413" y="55"/>
                    <a:pt x="413" y="55"/>
                    <a:pt x="413" y="55"/>
                  </a:cubicBezTo>
                  <a:cubicBezTo>
                    <a:pt x="396" y="57"/>
                    <a:pt x="396" y="57"/>
                    <a:pt x="396" y="57"/>
                  </a:cubicBezTo>
                  <a:cubicBezTo>
                    <a:pt x="395" y="48"/>
                    <a:pt x="395" y="48"/>
                    <a:pt x="395" y="48"/>
                  </a:cubicBezTo>
                  <a:lnTo>
                    <a:pt x="440" y="44"/>
                  </a:lnTo>
                  <a:close/>
                  <a:moveTo>
                    <a:pt x="386" y="50"/>
                  </a:moveTo>
                  <a:cubicBezTo>
                    <a:pt x="394" y="101"/>
                    <a:pt x="394" y="101"/>
                    <a:pt x="394" y="101"/>
                  </a:cubicBezTo>
                  <a:cubicBezTo>
                    <a:pt x="383" y="103"/>
                    <a:pt x="383" y="103"/>
                    <a:pt x="383" y="103"/>
                  </a:cubicBezTo>
                  <a:cubicBezTo>
                    <a:pt x="374" y="52"/>
                    <a:pt x="374" y="52"/>
                    <a:pt x="374" y="52"/>
                  </a:cubicBezTo>
                  <a:lnTo>
                    <a:pt x="386" y="50"/>
                  </a:lnTo>
                  <a:close/>
                  <a:moveTo>
                    <a:pt x="324" y="71"/>
                  </a:moveTo>
                  <a:cubicBezTo>
                    <a:pt x="325" y="68"/>
                    <a:pt x="327" y="66"/>
                    <a:pt x="329" y="64"/>
                  </a:cubicBezTo>
                  <a:cubicBezTo>
                    <a:pt x="332" y="62"/>
                    <a:pt x="335" y="60"/>
                    <a:pt x="339" y="59"/>
                  </a:cubicBezTo>
                  <a:cubicBezTo>
                    <a:pt x="346" y="57"/>
                    <a:pt x="352" y="57"/>
                    <a:pt x="356" y="59"/>
                  </a:cubicBezTo>
                  <a:cubicBezTo>
                    <a:pt x="360" y="61"/>
                    <a:pt x="363" y="64"/>
                    <a:pt x="365" y="68"/>
                  </a:cubicBezTo>
                  <a:cubicBezTo>
                    <a:pt x="354" y="72"/>
                    <a:pt x="354" y="72"/>
                    <a:pt x="354" y="72"/>
                  </a:cubicBezTo>
                  <a:cubicBezTo>
                    <a:pt x="353" y="69"/>
                    <a:pt x="351" y="68"/>
                    <a:pt x="349" y="67"/>
                  </a:cubicBezTo>
                  <a:cubicBezTo>
                    <a:pt x="347" y="66"/>
                    <a:pt x="345" y="66"/>
                    <a:pt x="342" y="67"/>
                  </a:cubicBezTo>
                  <a:cubicBezTo>
                    <a:pt x="338" y="68"/>
                    <a:pt x="336" y="69"/>
                    <a:pt x="335" y="71"/>
                  </a:cubicBezTo>
                  <a:cubicBezTo>
                    <a:pt x="334" y="72"/>
                    <a:pt x="333" y="73"/>
                    <a:pt x="334" y="75"/>
                  </a:cubicBezTo>
                  <a:cubicBezTo>
                    <a:pt x="334" y="76"/>
                    <a:pt x="335" y="77"/>
                    <a:pt x="336" y="77"/>
                  </a:cubicBezTo>
                  <a:cubicBezTo>
                    <a:pt x="338" y="78"/>
                    <a:pt x="342" y="78"/>
                    <a:pt x="347" y="78"/>
                  </a:cubicBezTo>
                  <a:cubicBezTo>
                    <a:pt x="353" y="78"/>
                    <a:pt x="357" y="78"/>
                    <a:pt x="360" y="78"/>
                  </a:cubicBezTo>
                  <a:cubicBezTo>
                    <a:pt x="363" y="79"/>
                    <a:pt x="366" y="80"/>
                    <a:pt x="368" y="82"/>
                  </a:cubicBezTo>
                  <a:cubicBezTo>
                    <a:pt x="370" y="83"/>
                    <a:pt x="371" y="86"/>
                    <a:pt x="372" y="89"/>
                  </a:cubicBezTo>
                  <a:cubicBezTo>
                    <a:pt x="373" y="92"/>
                    <a:pt x="373" y="95"/>
                    <a:pt x="372" y="98"/>
                  </a:cubicBezTo>
                  <a:cubicBezTo>
                    <a:pt x="370" y="101"/>
                    <a:pt x="369" y="103"/>
                    <a:pt x="366" y="105"/>
                  </a:cubicBezTo>
                  <a:cubicBezTo>
                    <a:pt x="363" y="107"/>
                    <a:pt x="359" y="109"/>
                    <a:pt x="354" y="110"/>
                  </a:cubicBezTo>
                  <a:cubicBezTo>
                    <a:pt x="347" y="112"/>
                    <a:pt x="342" y="112"/>
                    <a:pt x="337" y="111"/>
                  </a:cubicBezTo>
                  <a:cubicBezTo>
                    <a:pt x="333" y="109"/>
                    <a:pt x="329" y="105"/>
                    <a:pt x="327" y="100"/>
                  </a:cubicBezTo>
                  <a:cubicBezTo>
                    <a:pt x="337" y="96"/>
                    <a:pt x="337" y="96"/>
                    <a:pt x="337" y="96"/>
                  </a:cubicBezTo>
                  <a:cubicBezTo>
                    <a:pt x="339" y="99"/>
                    <a:pt x="341" y="101"/>
                    <a:pt x="343" y="102"/>
                  </a:cubicBezTo>
                  <a:cubicBezTo>
                    <a:pt x="346" y="103"/>
                    <a:pt x="349" y="103"/>
                    <a:pt x="352" y="102"/>
                  </a:cubicBezTo>
                  <a:cubicBezTo>
                    <a:pt x="356" y="101"/>
                    <a:pt x="358" y="99"/>
                    <a:pt x="360" y="98"/>
                  </a:cubicBezTo>
                  <a:cubicBezTo>
                    <a:pt x="361" y="96"/>
                    <a:pt x="361" y="94"/>
                    <a:pt x="361" y="92"/>
                  </a:cubicBezTo>
                  <a:cubicBezTo>
                    <a:pt x="361" y="91"/>
                    <a:pt x="360" y="90"/>
                    <a:pt x="359" y="89"/>
                  </a:cubicBezTo>
                  <a:cubicBezTo>
                    <a:pt x="358" y="89"/>
                    <a:pt x="356" y="89"/>
                    <a:pt x="354" y="88"/>
                  </a:cubicBezTo>
                  <a:cubicBezTo>
                    <a:pt x="353" y="88"/>
                    <a:pt x="350" y="88"/>
                    <a:pt x="345" y="89"/>
                  </a:cubicBezTo>
                  <a:cubicBezTo>
                    <a:pt x="339" y="89"/>
                    <a:pt x="334" y="88"/>
                    <a:pt x="331" y="87"/>
                  </a:cubicBezTo>
                  <a:cubicBezTo>
                    <a:pt x="327" y="85"/>
                    <a:pt x="324" y="82"/>
                    <a:pt x="323" y="78"/>
                  </a:cubicBezTo>
                  <a:cubicBezTo>
                    <a:pt x="323" y="76"/>
                    <a:pt x="323" y="73"/>
                    <a:pt x="324" y="71"/>
                  </a:cubicBezTo>
                  <a:close/>
                  <a:moveTo>
                    <a:pt x="285" y="79"/>
                  </a:moveTo>
                  <a:cubicBezTo>
                    <a:pt x="291" y="77"/>
                    <a:pt x="295" y="75"/>
                    <a:pt x="298" y="75"/>
                  </a:cubicBezTo>
                  <a:cubicBezTo>
                    <a:pt x="301" y="75"/>
                    <a:pt x="304" y="76"/>
                    <a:pt x="306" y="77"/>
                  </a:cubicBezTo>
                  <a:cubicBezTo>
                    <a:pt x="308" y="79"/>
                    <a:pt x="310" y="81"/>
                    <a:pt x="312" y="83"/>
                  </a:cubicBezTo>
                  <a:cubicBezTo>
                    <a:pt x="313" y="87"/>
                    <a:pt x="313" y="90"/>
                    <a:pt x="312" y="94"/>
                  </a:cubicBezTo>
                  <a:cubicBezTo>
                    <a:pt x="311" y="97"/>
                    <a:pt x="308" y="100"/>
                    <a:pt x="304" y="103"/>
                  </a:cubicBezTo>
                  <a:cubicBezTo>
                    <a:pt x="306" y="103"/>
                    <a:pt x="309" y="103"/>
                    <a:pt x="311" y="104"/>
                  </a:cubicBezTo>
                  <a:cubicBezTo>
                    <a:pt x="313" y="105"/>
                    <a:pt x="316" y="107"/>
                    <a:pt x="320" y="109"/>
                  </a:cubicBezTo>
                  <a:cubicBezTo>
                    <a:pt x="331" y="116"/>
                    <a:pt x="331" y="116"/>
                    <a:pt x="331" y="116"/>
                  </a:cubicBezTo>
                  <a:cubicBezTo>
                    <a:pt x="318" y="121"/>
                    <a:pt x="318" y="121"/>
                    <a:pt x="318" y="121"/>
                  </a:cubicBezTo>
                  <a:cubicBezTo>
                    <a:pt x="306" y="114"/>
                    <a:pt x="306" y="114"/>
                    <a:pt x="306" y="114"/>
                  </a:cubicBezTo>
                  <a:cubicBezTo>
                    <a:pt x="302" y="112"/>
                    <a:pt x="299" y="110"/>
                    <a:pt x="297" y="110"/>
                  </a:cubicBezTo>
                  <a:cubicBezTo>
                    <a:pt x="296" y="109"/>
                    <a:pt x="295" y="109"/>
                    <a:pt x="293" y="109"/>
                  </a:cubicBezTo>
                  <a:cubicBezTo>
                    <a:pt x="292" y="109"/>
                    <a:pt x="290" y="110"/>
                    <a:pt x="288" y="111"/>
                  </a:cubicBezTo>
                  <a:cubicBezTo>
                    <a:pt x="286" y="112"/>
                    <a:pt x="286" y="112"/>
                    <a:pt x="286" y="112"/>
                  </a:cubicBezTo>
                  <a:cubicBezTo>
                    <a:pt x="295" y="132"/>
                    <a:pt x="295" y="132"/>
                    <a:pt x="295" y="132"/>
                  </a:cubicBezTo>
                  <a:cubicBezTo>
                    <a:pt x="284" y="136"/>
                    <a:pt x="284" y="136"/>
                    <a:pt x="284" y="136"/>
                  </a:cubicBezTo>
                  <a:cubicBezTo>
                    <a:pt x="263" y="89"/>
                    <a:pt x="263" y="89"/>
                    <a:pt x="263" y="89"/>
                  </a:cubicBezTo>
                  <a:lnTo>
                    <a:pt x="285" y="79"/>
                  </a:lnTo>
                  <a:close/>
                  <a:moveTo>
                    <a:pt x="249" y="97"/>
                  </a:moveTo>
                  <a:cubicBezTo>
                    <a:pt x="254" y="104"/>
                    <a:pt x="254" y="104"/>
                    <a:pt x="254" y="104"/>
                  </a:cubicBezTo>
                  <a:cubicBezTo>
                    <a:pt x="228" y="120"/>
                    <a:pt x="228" y="120"/>
                    <a:pt x="228" y="120"/>
                  </a:cubicBezTo>
                  <a:cubicBezTo>
                    <a:pt x="234" y="130"/>
                    <a:pt x="234" y="130"/>
                    <a:pt x="234" y="130"/>
                  </a:cubicBezTo>
                  <a:cubicBezTo>
                    <a:pt x="258" y="115"/>
                    <a:pt x="258" y="115"/>
                    <a:pt x="258" y="115"/>
                  </a:cubicBezTo>
                  <a:cubicBezTo>
                    <a:pt x="263" y="122"/>
                    <a:pt x="263" y="122"/>
                    <a:pt x="263" y="122"/>
                  </a:cubicBezTo>
                  <a:cubicBezTo>
                    <a:pt x="239" y="137"/>
                    <a:pt x="239" y="137"/>
                    <a:pt x="239" y="137"/>
                  </a:cubicBezTo>
                  <a:cubicBezTo>
                    <a:pt x="246" y="149"/>
                    <a:pt x="246" y="149"/>
                    <a:pt x="246" y="149"/>
                  </a:cubicBezTo>
                  <a:cubicBezTo>
                    <a:pt x="273" y="132"/>
                    <a:pt x="273" y="132"/>
                    <a:pt x="273" y="132"/>
                  </a:cubicBezTo>
                  <a:cubicBezTo>
                    <a:pt x="278" y="140"/>
                    <a:pt x="278" y="140"/>
                    <a:pt x="278" y="140"/>
                  </a:cubicBezTo>
                  <a:cubicBezTo>
                    <a:pt x="241" y="163"/>
                    <a:pt x="241" y="163"/>
                    <a:pt x="241" y="163"/>
                  </a:cubicBezTo>
                  <a:cubicBezTo>
                    <a:pt x="214" y="119"/>
                    <a:pt x="214" y="119"/>
                    <a:pt x="214" y="119"/>
                  </a:cubicBezTo>
                  <a:lnTo>
                    <a:pt x="249" y="97"/>
                  </a:lnTo>
                  <a:close/>
                  <a:moveTo>
                    <a:pt x="174" y="151"/>
                  </a:moveTo>
                  <a:cubicBezTo>
                    <a:pt x="210" y="171"/>
                    <a:pt x="210" y="171"/>
                    <a:pt x="210" y="171"/>
                  </a:cubicBezTo>
                  <a:cubicBezTo>
                    <a:pt x="196" y="133"/>
                    <a:pt x="196" y="133"/>
                    <a:pt x="196" y="133"/>
                  </a:cubicBezTo>
                  <a:cubicBezTo>
                    <a:pt x="205" y="125"/>
                    <a:pt x="205" y="125"/>
                    <a:pt x="205" y="125"/>
                  </a:cubicBezTo>
                  <a:cubicBezTo>
                    <a:pt x="223" y="178"/>
                    <a:pt x="223" y="178"/>
                    <a:pt x="223" y="178"/>
                  </a:cubicBezTo>
                  <a:cubicBezTo>
                    <a:pt x="213" y="186"/>
                    <a:pt x="213" y="186"/>
                    <a:pt x="213" y="186"/>
                  </a:cubicBezTo>
                  <a:cubicBezTo>
                    <a:pt x="165" y="159"/>
                    <a:pt x="165" y="159"/>
                    <a:pt x="165" y="159"/>
                  </a:cubicBezTo>
                  <a:lnTo>
                    <a:pt x="174" y="151"/>
                  </a:lnTo>
                  <a:close/>
                  <a:moveTo>
                    <a:pt x="159" y="166"/>
                  </a:moveTo>
                  <a:cubicBezTo>
                    <a:pt x="197" y="201"/>
                    <a:pt x="197" y="201"/>
                    <a:pt x="197" y="201"/>
                  </a:cubicBezTo>
                  <a:cubicBezTo>
                    <a:pt x="189" y="210"/>
                    <a:pt x="189" y="210"/>
                    <a:pt x="189" y="210"/>
                  </a:cubicBezTo>
                  <a:cubicBezTo>
                    <a:pt x="151" y="174"/>
                    <a:pt x="151" y="174"/>
                    <a:pt x="151" y="174"/>
                  </a:cubicBezTo>
                  <a:lnTo>
                    <a:pt x="159" y="166"/>
                  </a:lnTo>
                  <a:close/>
                  <a:moveTo>
                    <a:pt x="120" y="211"/>
                  </a:moveTo>
                  <a:cubicBezTo>
                    <a:pt x="162" y="214"/>
                    <a:pt x="162" y="214"/>
                    <a:pt x="162" y="214"/>
                  </a:cubicBezTo>
                  <a:cubicBezTo>
                    <a:pt x="134" y="193"/>
                    <a:pt x="134" y="193"/>
                    <a:pt x="134" y="193"/>
                  </a:cubicBezTo>
                  <a:cubicBezTo>
                    <a:pt x="141" y="185"/>
                    <a:pt x="141" y="185"/>
                    <a:pt x="141" y="185"/>
                  </a:cubicBezTo>
                  <a:cubicBezTo>
                    <a:pt x="182" y="216"/>
                    <a:pt x="182" y="216"/>
                    <a:pt x="182" y="216"/>
                  </a:cubicBezTo>
                  <a:cubicBezTo>
                    <a:pt x="175" y="225"/>
                    <a:pt x="175" y="225"/>
                    <a:pt x="175" y="225"/>
                  </a:cubicBezTo>
                  <a:cubicBezTo>
                    <a:pt x="134" y="223"/>
                    <a:pt x="134" y="223"/>
                    <a:pt x="134" y="223"/>
                  </a:cubicBezTo>
                  <a:cubicBezTo>
                    <a:pt x="160" y="244"/>
                    <a:pt x="160" y="244"/>
                    <a:pt x="160" y="244"/>
                  </a:cubicBezTo>
                  <a:cubicBezTo>
                    <a:pt x="154" y="252"/>
                    <a:pt x="154" y="252"/>
                    <a:pt x="154" y="252"/>
                  </a:cubicBezTo>
                  <a:cubicBezTo>
                    <a:pt x="113" y="220"/>
                    <a:pt x="113" y="220"/>
                    <a:pt x="113" y="220"/>
                  </a:cubicBezTo>
                  <a:lnTo>
                    <a:pt x="120" y="211"/>
                  </a:lnTo>
                  <a:close/>
                  <a:moveTo>
                    <a:pt x="87" y="264"/>
                  </a:moveTo>
                  <a:cubicBezTo>
                    <a:pt x="112" y="278"/>
                    <a:pt x="112" y="278"/>
                    <a:pt x="112" y="278"/>
                  </a:cubicBezTo>
                  <a:cubicBezTo>
                    <a:pt x="116" y="280"/>
                    <a:pt x="118" y="281"/>
                    <a:pt x="120" y="282"/>
                  </a:cubicBezTo>
                  <a:cubicBezTo>
                    <a:pt x="122" y="282"/>
                    <a:pt x="124" y="282"/>
                    <a:pt x="126" y="281"/>
                  </a:cubicBezTo>
                  <a:cubicBezTo>
                    <a:pt x="128" y="280"/>
                    <a:pt x="130" y="278"/>
                    <a:pt x="131" y="275"/>
                  </a:cubicBezTo>
                  <a:cubicBezTo>
                    <a:pt x="133" y="273"/>
                    <a:pt x="133" y="270"/>
                    <a:pt x="133" y="268"/>
                  </a:cubicBezTo>
                  <a:cubicBezTo>
                    <a:pt x="133" y="266"/>
                    <a:pt x="132" y="264"/>
                    <a:pt x="131" y="263"/>
                  </a:cubicBezTo>
                  <a:cubicBezTo>
                    <a:pt x="129" y="262"/>
                    <a:pt x="127" y="260"/>
                    <a:pt x="123" y="258"/>
                  </a:cubicBezTo>
                  <a:cubicBezTo>
                    <a:pt x="98" y="244"/>
                    <a:pt x="98" y="244"/>
                    <a:pt x="98" y="244"/>
                  </a:cubicBezTo>
                  <a:cubicBezTo>
                    <a:pt x="104" y="234"/>
                    <a:pt x="104" y="234"/>
                    <a:pt x="104" y="234"/>
                  </a:cubicBezTo>
                  <a:cubicBezTo>
                    <a:pt x="127" y="248"/>
                    <a:pt x="127" y="248"/>
                    <a:pt x="127" y="248"/>
                  </a:cubicBezTo>
                  <a:cubicBezTo>
                    <a:pt x="133" y="251"/>
                    <a:pt x="137" y="253"/>
                    <a:pt x="138" y="255"/>
                  </a:cubicBezTo>
                  <a:cubicBezTo>
                    <a:pt x="140" y="257"/>
                    <a:pt x="142" y="259"/>
                    <a:pt x="142" y="261"/>
                  </a:cubicBezTo>
                  <a:cubicBezTo>
                    <a:pt x="143" y="263"/>
                    <a:pt x="143" y="266"/>
                    <a:pt x="143" y="269"/>
                  </a:cubicBezTo>
                  <a:cubicBezTo>
                    <a:pt x="142" y="272"/>
                    <a:pt x="141" y="275"/>
                    <a:pt x="139" y="279"/>
                  </a:cubicBezTo>
                  <a:cubicBezTo>
                    <a:pt x="136" y="284"/>
                    <a:pt x="134" y="287"/>
                    <a:pt x="131" y="289"/>
                  </a:cubicBezTo>
                  <a:cubicBezTo>
                    <a:pt x="129" y="291"/>
                    <a:pt x="127" y="292"/>
                    <a:pt x="124" y="293"/>
                  </a:cubicBezTo>
                  <a:cubicBezTo>
                    <a:pt x="122" y="293"/>
                    <a:pt x="120" y="293"/>
                    <a:pt x="118" y="293"/>
                  </a:cubicBezTo>
                  <a:cubicBezTo>
                    <a:pt x="115" y="292"/>
                    <a:pt x="111" y="290"/>
                    <a:pt x="106" y="287"/>
                  </a:cubicBezTo>
                  <a:cubicBezTo>
                    <a:pt x="82" y="274"/>
                    <a:pt x="82" y="274"/>
                    <a:pt x="82" y="274"/>
                  </a:cubicBezTo>
                  <a:lnTo>
                    <a:pt x="87" y="264"/>
                  </a:lnTo>
                  <a:close/>
                  <a:moveTo>
                    <a:pt x="44" y="402"/>
                  </a:moveTo>
                  <a:cubicBezTo>
                    <a:pt x="82" y="384"/>
                    <a:pt x="82" y="384"/>
                    <a:pt x="82" y="384"/>
                  </a:cubicBezTo>
                  <a:cubicBezTo>
                    <a:pt x="47" y="379"/>
                    <a:pt x="47" y="379"/>
                    <a:pt x="47" y="379"/>
                  </a:cubicBezTo>
                  <a:cubicBezTo>
                    <a:pt x="49" y="368"/>
                    <a:pt x="49" y="368"/>
                    <a:pt x="49" y="368"/>
                  </a:cubicBezTo>
                  <a:cubicBezTo>
                    <a:pt x="100" y="376"/>
                    <a:pt x="100" y="376"/>
                    <a:pt x="100" y="376"/>
                  </a:cubicBezTo>
                  <a:cubicBezTo>
                    <a:pt x="98" y="388"/>
                    <a:pt x="98" y="388"/>
                    <a:pt x="98" y="388"/>
                  </a:cubicBezTo>
                  <a:cubicBezTo>
                    <a:pt x="61" y="405"/>
                    <a:pt x="61" y="405"/>
                    <a:pt x="61" y="405"/>
                  </a:cubicBezTo>
                  <a:cubicBezTo>
                    <a:pt x="95" y="411"/>
                    <a:pt x="95" y="411"/>
                    <a:pt x="95" y="411"/>
                  </a:cubicBezTo>
                  <a:cubicBezTo>
                    <a:pt x="93" y="421"/>
                    <a:pt x="93" y="421"/>
                    <a:pt x="93" y="421"/>
                  </a:cubicBezTo>
                  <a:cubicBezTo>
                    <a:pt x="42" y="413"/>
                    <a:pt x="42" y="413"/>
                    <a:pt x="42" y="413"/>
                  </a:cubicBezTo>
                  <a:lnTo>
                    <a:pt x="44" y="402"/>
                  </a:lnTo>
                  <a:close/>
                  <a:moveTo>
                    <a:pt x="42" y="427"/>
                  </a:moveTo>
                  <a:cubicBezTo>
                    <a:pt x="93" y="430"/>
                    <a:pt x="93" y="430"/>
                    <a:pt x="93" y="430"/>
                  </a:cubicBezTo>
                  <a:cubicBezTo>
                    <a:pt x="93" y="441"/>
                    <a:pt x="93" y="441"/>
                    <a:pt x="93" y="441"/>
                  </a:cubicBezTo>
                  <a:cubicBezTo>
                    <a:pt x="41" y="439"/>
                    <a:pt x="41" y="439"/>
                    <a:pt x="41" y="439"/>
                  </a:cubicBezTo>
                  <a:lnTo>
                    <a:pt x="42" y="427"/>
                  </a:lnTo>
                  <a:close/>
                  <a:moveTo>
                    <a:pt x="42" y="488"/>
                  </a:moveTo>
                  <a:cubicBezTo>
                    <a:pt x="62" y="486"/>
                    <a:pt x="62" y="486"/>
                    <a:pt x="62" y="486"/>
                  </a:cubicBezTo>
                  <a:cubicBezTo>
                    <a:pt x="61" y="464"/>
                    <a:pt x="61" y="464"/>
                    <a:pt x="61" y="464"/>
                  </a:cubicBezTo>
                  <a:cubicBezTo>
                    <a:pt x="41" y="465"/>
                    <a:pt x="41" y="465"/>
                    <a:pt x="41" y="465"/>
                  </a:cubicBezTo>
                  <a:cubicBezTo>
                    <a:pt x="40" y="454"/>
                    <a:pt x="40" y="454"/>
                    <a:pt x="40" y="454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92" y="462"/>
                    <a:pt x="92" y="462"/>
                    <a:pt x="92" y="462"/>
                  </a:cubicBezTo>
                  <a:cubicBezTo>
                    <a:pt x="70" y="463"/>
                    <a:pt x="70" y="463"/>
                    <a:pt x="70" y="463"/>
                  </a:cubicBezTo>
                  <a:cubicBezTo>
                    <a:pt x="71" y="486"/>
                    <a:pt x="71" y="486"/>
                    <a:pt x="71" y="486"/>
                  </a:cubicBezTo>
                  <a:cubicBezTo>
                    <a:pt x="94" y="485"/>
                    <a:pt x="94" y="485"/>
                    <a:pt x="94" y="485"/>
                  </a:cubicBezTo>
                  <a:cubicBezTo>
                    <a:pt x="94" y="496"/>
                    <a:pt x="94" y="496"/>
                    <a:pt x="94" y="496"/>
                  </a:cubicBezTo>
                  <a:cubicBezTo>
                    <a:pt x="43" y="499"/>
                    <a:pt x="43" y="499"/>
                    <a:pt x="43" y="499"/>
                  </a:cubicBezTo>
                  <a:lnTo>
                    <a:pt x="42" y="488"/>
                  </a:lnTo>
                  <a:close/>
                  <a:moveTo>
                    <a:pt x="98" y="546"/>
                  </a:moveTo>
                  <a:cubicBezTo>
                    <a:pt x="94" y="552"/>
                    <a:pt x="88" y="555"/>
                    <a:pt x="80" y="557"/>
                  </a:cubicBezTo>
                  <a:cubicBezTo>
                    <a:pt x="72" y="559"/>
                    <a:pt x="65" y="558"/>
                    <a:pt x="59" y="554"/>
                  </a:cubicBezTo>
                  <a:cubicBezTo>
                    <a:pt x="54" y="550"/>
                    <a:pt x="50" y="544"/>
                    <a:pt x="48" y="536"/>
                  </a:cubicBezTo>
                  <a:cubicBezTo>
                    <a:pt x="47" y="530"/>
                    <a:pt x="48" y="524"/>
                    <a:pt x="50" y="519"/>
                  </a:cubicBezTo>
                  <a:cubicBezTo>
                    <a:pt x="52" y="516"/>
                    <a:pt x="55" y="513"/>
                    <a:pt x="58" y="511"/>
                  </a:cubicBezTo>
                  <a:cubicBezTo>
                    <a:pt x="63" y="522"/>
                    <a:pt x="63" y="522"/>
                    <a:pt x="63" y="522"/>
                  </a:cubicBezTo>
                  <a:cubicBezTo>
                    <a:pt x="61" y="523"/>
                    <a:pt x="59" y="525"/>
                    <a:pt x="58" y="527"/>
                  </a:cubicBezTo>
                  <a:cubicBezTo>
                    <a:pt x="57" y="529"/>
                    <a:pt x="56" y="532"/>
                    <a:pt x="57" y="535"/>
                  </a:cubicBezTo>
                  <a:cubicBezTo>
                    <a:pt x="58" y="539"/>
                    <a:pt x="60" y="542"/>
                    <a:pt x="63" y="544"/>
                  </a:cubicBezTo>
                  <a:cubicBezTo>
                    <a:pt x="67" y="546"/>
                    <a:pt x="71" y="547"/>
                    <a:pt x="77" y="546"/>
                  </a:cubicBezTo>
                  <a:cubicBezTo>
                    <a:pt x="84" y="544"/>
                    <a:pt x="88" y="542"/>
                    <a:pt x="90" y="539"/>
                  </a:cubicBezTo>
                  <a:cubicBezTo>
                    <a:pt x="92" y="536"/>
                    <a:pt x="93" y="532"/>
                    <a:pt x="92" y="528"/>
                  </a:cubicBezTo>
                  <a:cubicBezTo>
                    <a:pt x="91" y="525"/>
                    <a:pt x="90" y="523"/>
                    <a:pt x="88" y="521"/>
                  </a:cubicBezTo>
                  <a:cubicBezTo>
                    <a:pt x="86" y="519"/>
                    <a:pt x="83" y="518"/>
                    <a:pt x="79" y="518"/>
                  </a:cubicBezTo>
                  <a:cubicBezTo>
                    <a:pt x="80" y="506"/>
                    <a:pt x="80" y="506"/>
                    <a:pt x="80" y="506"/>
                  </a:cubicBezTo>
                  <a:cubicBezTo>
                    <a:pt x="85" y="507"/>
                    <a:pt x="90" y="509"/>
                    <a:pt x="94" y="512"/>
                  </a:cubicBezTo>
                  <a:cubicBezTo>
                    <a:pt x="97" y="515"/>
                    <a:pt x="100" y="520"/>
                    <a:pt x="101" y="526"/>
                  </a:cubicBezTo>
                  <a:cubicBezTo>
                    <a:pt x="102" y="534"/>
                    <a:pt x="101" y="540"/>
                    <a:pt x="98" y="546"/>
                  </a:cubicBezTo>
                  <a:close/>
                  <a:moveTo>
                    <a:pt x="114" y="330"/>
                  </a:moveTo>
                  <a:cubicBezTo>
                    <a:pt x="101" y="331"/>
                    <a:pt x="101" y="331"/>
                    <a:pt x="101" y="331"/>
                  </a:cubicBezTo>
                  <a:cubicBezTo>
                    <a:pt x="94" y="353"/>
                    <a:pt x="94" y="353"/>
                    <a:pt x="94" y="353"/>
                  </a:cubicBezTo>
                  <a:cubicBezTo>
                    <a:pt x="104" y="361"/>
                    <a:pt x="104" y="361"/>
                    <a:pt x="104" y="361"/>
                  </a:cubicBezTo>
                  <a:cubicBezTo>
                    <a:pt x="100" y="373"/>
                    <a:pt x="100" y="373"/>
                    <a:pt x="100" y="373"/>
                  </a:cubicBezTo>
                  <a:cubicBezTo>
                    <a:pt x="58" y="336"/>
                    <a:pt x="58" y="336"/>
                    <a:pt x="58" y="336"/>
                  </a:cubicBezTo>
                  <a:cubicBezTo>
                    <a:pt x="62" y="325"/>
                    <a:pt x="62" y="325"/>
                    <a:pt x="62" y="325"/>
                  </a:cubicBezTo>
                  <a:cubicBezTo>
                    <a:pt x="118" y="318"/>
                    <a:pt x="118" y="318"/>
                    <a:pt x="118" y="318"/>
                  </a:cubicBezTo>
                  <a:lnTo>
                    <a:pt x="114" y="330"/>
                  </a:lnTo>
                  <a:close/>
                  <a:moveTo>
                    <a:pt x="252" y="762"/>
                  </a:moveTo>
                  <a:cubicBezTo>
                    <a:pt x="251" y="763"/>
                    <a:pt x="251" y="764"/>
                    <a:pt x="250" y="764"/>
                  </a:cubicBezTo>
                  <a:cubicBezTo>
                    <a:pt x="248" y="766"/>
                    <a:pt x="238" y="764"/>
                    <a:pt x="237" y="764"/>
                  </a:cubicBezTo>
                  <a:cubicBezTo>
                    <a:pt x="233" y="764"/>
                    <a:pt x="231" y="764"/>
                    <a:pt x="230" y="766"/>
                  </a:cubicBezTo>
                  <a:cubicBezTo>
                    <a:pt x="231" y="767"/>
                    <a:pt x="230" y="770"/>
                    <a:pt x="228" y="770"/>
                  </a:cubicBezTo>
                  <a:cubicBezTo>
                    <a:pt x="226" y="770"/>
                    <a:pt x="222" y="768"/>
                    <a:pt x="218" y="768"/>
                  </a:cubicBezTo>
                  <a:cubicBezTo>
                    <a:pt x="217" y="768"/>
                    <a:pt x="216" y="768"/>
                    <a:pt x="215" y="768"/>
                  </a:cubicBezTo>
                  <a:cubicBezTo>
                    <a:pt x="205" y="781"/>
                    <a:pt x="196" y="792"/>
                    <a:pt x="185" y="805"/>
                  </a:cubicBezTo>
                  <a:cubicBezTo>
                    <a:pt x="184" y="804"/>
                    <a:pt x="183" y="805"/>
                    <a:pt x="182" y="805"/>
                  </a:cubicBezTo>
                  <a:cubicBezTo>
                    <a:pt x="191" y="793"/>
                    <a:pt x="199" y="779"/>
                    <a:pt x="208" y="766"/>
                  </a:cubicBezTo>
                  <a:cubicBezTo>
                    <a:pt x="208" y="765"/>
                    <a:pt x="207" y="764"/>
                    <a:pt x="207" y="763"/>
                  </a:cubicBezTo>
                  <a:cubicBezTo>
                    <a:pt x="207" y="761"/>
                    <a:pt x="209" y="758"/>
                    <a:pt x="211" y="758"/>
                  </a:cubicBezTo>
                  <a:cubicBezTo>
                    <a:pt x="211" y="758"/>
                    <a:pt x="212" y="758"/>
                    <a:pt x="213" y="758"/>
                  </a:cubicBezTo>
                  <a:cubicBezTo>
                    <a:pt x="218" y="750"/>
                    <a:pt x="218" y="750"/>
                    <a:pt x="220" y="748"/>
                  </a:cubicBezTo>
                  <a:cubicBezTo>
                    <a:pt x="219" y="746"/>
                    <a:pt x="210" y="743"/>
                    <a:pt x="212" y="741"/>
                  </a:cubicBezTo>
                  <a:cubicBezTo>
                    <a:pt x="213" y="741"/>
                    <a:pt x="216" y="741"/>
                    <a:pt x="217" y="741"/>
                  </a:cubicBezTo>
                  <a:cubicBezTo>
                    <a:pt x="219" y="742"/>
                    <a:pt x="221" y="742"/>
                    <a:pt x="223" y="743"/>
                  </a:cubicBezTo>
                  <a:cubicBezTo>
                    <a:pt x="226" y="739"/>
                    <a:pt x="228" y="736"/>
                    <a:pt x="230" y="731"/>
                  </a:cubicBezTo>
                  <a:cubicBezTo>
                    <a:pt x="230" y="730"/>
                    <a:pt x="233" y="726"/>
                    <a:pt x="232" y="726"/>
                  </a:cubicBezTo>
                  <a:cubicBezTo>
                    <a:pt x="232" y="725"/>
                    <a:pt x="232" y="724"/>
                    <a:pt x="232" y="723"/>
                  </a:cubicBezTo>
                  <a:cubicBezTo>
                    <a:pt x="236" y="725"/>
                    <a:pt x="238" y="727"/>
                    <a:pt x="238" y="731"/>
                  </a:cubicBezTo>
                  <a:cubicBezTo>
                    <a:pt x="239" y="731"/>
                    <a:pt x="239" y="734"/>
                    <a:pt x="238" y="735"/>
                  </a:cubicBezTo>
                  <a:cubicBezTo>
                    <a:pt x="236" y="738"/>
                    <a:pt x="233" y="742"/>
                    <a:pt x="231" y="745"/>
                  </a:cubicBezTo>
                  <a:cubicBezTo>
                    <a:pt x="232" y="746"/>
                    <a:pt x="232" y="746"/>
                    <a:pt x="233" y="747"/>
                  </a:cubicBezTo>
                  <a:cubicBezTo>
                    <a:pt x="236" y="748"/>
                    <a:pt x="239" y="748"/>
                    <a:pt x="242" y="750"/>
                  </a:cubicBezTo>
                  <a:cubicBezTo>
                    <a:pt x="242" y="750"/>
                    <a:pt x="243" y="750"/>
                    <a:pt x="244" y="749"/>
                  </a:cubicBezTo>
                  <a:cubicBezTo>
                    <a:pt x="251" y="753"/>
                    <a:pt x="253" y="761"/>
                    <a:pt x="252" y="762"/>
                  </a:cubicBezTo>
                  <a:close/>
                  <a:moveTo>
                    <a:pt x="188" y="735"/>
                  </a:moveTo>
                  <a:cubicBezTo>
                    <a:pt x="191" y="738"/>
                    <a:pt x="194" y="740"/>
                    <a:pt x="195" y="742"/>
                  </a:cubicBezTo>
                  <a:cubicBezTo>
                    <a:pt x="196" y="743"/>
                    <a:pt x="200" y="748"/>
                    <a:pt x="202" y="755"/>
                  </a:cubicBezTo>
                  <a:cubicBezTo>
                    <a:pt x="203" y="757"/>
                    <a:pt x="204" y="758"/>
                    <a:pt x="203" y="761"/>
                  </a:cubicBezTo>
                  <a:cubicBezTo>
                    <a:pt x="199" y="758"/>
                    <a:pt x="199" y="757"/>
                    <a:pt x="197" y="752"/>
                  </a:cubicBezTo>
                  <a:cubicBezTo>
                    <a:pt x="197" y="750"/>
                    <a:pt x="196" y="748"/>
                    <a:pt x="193" y="744"/>
                  </a:cubicBezTo>
                  <a:cubicBezTo>
                    <a:pt x="192" y="742"/>
                    <a:pt x="188" y="738"/>
                    <a:pt x="188" y="735"/>
                  </a:cubicBezTo>
                  <a:close/>
                  <a:moveTo>
                    <a:pt x="261" y="821"/>
                  </a:moveTo>
                  <a:cubicBezTo>
                    <a:pt x="261" y="819"/>
                    <a:pt x="259" y="818"/>
                    <a:pt x="260" y="815"/>
                  </a:cubicBezTo>
                  <a:cubicBezTo>
                    <a:pt x="265" y="807"/>
                    <a:pt x="273" y="790"/>
                    <a:pt x="281" y="779"/>
                  </a:cubicBezTo>
                  <a:cubicBezTo>
                    <a:pt x="281" y="778"/>
                    <a:pt x="282" y="776"/>
                    <a:pt x="283" y="777"/>
                  </a:cubicBezTo>
                  <a:cubicBezTo>
                    <a:pt x="283" y="778"/>
                    <a:pt x="284" y="778"/>
                    <a:pt x="282" y="782"/>
                  </a:cubicBezTo>
                  <a:cubicBezTo>
                    <a:pt x="282" y="783"/>
                    <a:pt x="262" y="820"/>
                    <a:pt x="264" y="821"/>
                  </a:cubicBezTo>
                  <a:cubicBezTo>
                    <a:pt x="262" y="821"/>
                    <a:pt x="263" y="821"/>
                    <a:pt x="261" y="821"/>
                  </a:cubicBezTo>
                  <a:close/>
                  <a:moveTo>
                    <a:pt x="288" y="830"/>
                  </a:moveTo>
                  <a:cubicBezTo>
                    <a:pt x="288" y="830"/>
                    <a:pt x="287" y="830"/>
                    <a:pt x="287" y="830"/>
                  </a:cubicBezTo>
                  <a:cubicBezTo>
                    <a:pt x="285" y="830"/>
                    <a:pt x="283" y="829"/>
                    <a:pt x="281" y="828"/>
                  </a:cubicBezTo>
                  <a:cubicBezTo>
                    <a:pt x="280" y="826"/>
                    <a:pt x="275" y="818"/>
                    <a:pt x="275" y="816"/>
                  </a:cubicBezTo>
                  <a:cubicBezTo>
                    <a:pt x="275" y="816"/>
                    <a:pt x="275" y="816"/>
                    <a:pt x="276" y="816"/>
                  </a:cubicBezTo>
                  <a:cubicBezTo>
                    <a:pt x="277" y="822"/>
                    <a:pt x="286" y="820"/>
                    <a:pt x="293" y="818"/>
                  </a:cubicBezTo>
                  <a:cubicBezTo>
                    <a:pt x="299" y="816"/>
                    <a:pt x="304" y="813"/>
                    <a:pt x="305" y="812"/>
                  </a:cubicBezTo>
                  <a:cubicBezTo>
                    <a:pt x="304" y="811"/>
                    <a:pt x="305" y="811"/>
                    <a:pt x="303" y="809"/>
                  </a:cubicBezTo>
                  <a:cubicBezTo>
                    <a:pt x="303" y="810"/>
                    <a:pt x="300" y="811"/>
                    <a:pt x="296" y="812"/>
                  </a:cubicBezTo>
                  <a:cubicBezTo>
                    <a:pt x="288" y="814"/>
                    <a:pt x="274" y="816"/>
                    <a:pt x="273" y="815"/>
                  </a:cubicBezTo>
                  <a:cubicBezTo>
                    <a:pt x="269" y="814"/>
                    <a:pt x="270" y="813"/>
                    <a:pt x="272" y="809"/>
                  </a:cubicBezTo>
                  <a:cubicBezTo>
                    <a:pt x="279" y="807"/>
                    <a:pt x="290" y="805"/>
                    <a:pt x="296" y="802"/>
                  </a:cubicBezTo>
                  <a:cubicBezTo>
                    <a:pt x="297" y="802"/>
                    <a:pt x="298" y="801"/>
                    <a:pt x="297" y="799"/>
                  </a:cubicBezTo>
                  <a:cubicBezTo>
                    <a:pt x="294" y="801"/>
                    <a:pt x="286" y="801"/>
                    <a:pt x="283" y="801"/>
                  </a:cubicBezTo>
                  <a:cubicBezTo>
                    <a:pt x="280" y="798"/>
                    <a:pt x="282" y="795"/>
                    <a:pt x="284" y="792"/>
                  </a:cubicBezTo>
                  <a:cubicBezTo>
                    <a:pt x="284" y="792"/>
                    <a:pt x="284" y="792"/>
                    <a:pt x="284" y="792"/>
                  </a:cubicBezTo>
                  <a:cubicBezTo>
                    <a:pt x="286" y="794"/>
                    <a:pt x="293" y="793"/>
                    <a:pt x="295" y="791"/>
                  </a:cubicBezTo>
                  <a:cubicBezTo>
                    <a:pt x="294" y="789"/>
                    <a:pt x="291" y="784"/>
                    <a:pt x="293" y="785"/>
                  </a:cubicBezTo>
                  <a:cubicBezTo>
                    <a:pt x="295" y="786"/>
                    <a:pt x="295" y="787"/>
                    <a:pt x="297" y="788"/>
                  </a:cubicBezTo>
                  <a:cubicBezTo>
                    <a:pt x="298" y="788"/>
                    <a:pt x="298" y="787"/>
                    <a:pt x="298" y="787"/>
                  </a:cubicBezTo>
                  <a:cubicBezTo>
                    <a:pt x="296" y="786"/>
                    <a:pt x="295" y="785"/>
                    <a:pt x="294" y="785"/>
                  </a:cubicBezTo>
                  <a:cubicBezTo>
                    <a:pt x="295" y="782"/>
                    <a:pt x="297" y="782"/>
                    <a:pt x="299" y="783"/>
                  </a:cubicBezTo>
                  <a:cubicBezTo>
                    <a:pt x="301" y="784"/>
                    <a:pt x="307" y="790"/>
                    <a:pt x="308" y="790"/>
                  </a:cubicBezTo>
                  <a:cubicBezTo>
                    <a:pt x="308" y="790"/>
                    <a:pt x="308" y="790"/>
                    <a:pt x="308" y="790"/>
                  </a:cubicBezTo>
                  <a:cubicBezTo>
                    <a:pt x="309" y="791"/>
                    <a:pt x="309" y="792"/>
                    <a:pt x="310" y="793"/>
                  </a:cubicBezTo>
                  <a:cubicBezTo>
                    <a:pt x="309" y="797"/>
                    <a:pt x="307" y="798"/>
                    <a:pt x="305" y="798"/>
                  </a:cubicBezTo>
                  <a:cubicBezTo>
                    <a:pt x="305" y="802"/>
                    <a:pt x="305" y="806"/>
                    <a:pt x="308" y="811"/>
                  </a:cubicBezTo>
                  <a:cubicBezTo>
                    <a:pt x="310" y="810"/>
                    <a:pt x="312" y="809"/>
                    <a:pt x="313" y="808"/>
                  </a:cubicBezTo>
                  <a:cubicBezTo>
                    <a:pt x="315" y="810"/>
                    <a:pt x="316" y="811"/>
                    <a:pt x="316" y="814"/>
                  </a:cubicBezTo>
                  <a:cubicBezTo>
                    <a:pt x="314" y="818"/>
                    <a:pt x="309" y="817"/>
                    <a:pt x="309" y="819"/>
                  </a:cubicBezTo>
                  <a:cubicBezTo>
                    <a:pt x="307" y="824"/>
                    <a:pt x="308" y="831"/>
                    <a:pt x="307" y="835"/>
                  </a:cubicBezTo>
                  <a:cubicBezTo>
                    <a:pt x="306" y="835"/>
                    <a:pt x="305" y="835"/>
                    <a:pt x="305" y="835"/>
                  </a:cubicBezTo>
                  <a:cubicBezTo>
                    <a:pt x="304" y="831"/>
                    <a:pt x="304" y="824"/>
                    <a:pt x="305" y="821"/>
                  </a:cubicBezTo>
                  <a:cubicBezTo>
                    <a:pt x="302" y="821"/>
                    <a:pt x="299" y="823"/>
                    <a:pt x="294" y="824"/>
                  </a:cubicBezTo>
                  <a:cubicBezTo>
                    <a:pt x="294" y="825"/>
                    <a:pt x="294" y="824"/>
                    <a:pt x="294" y="825"/>
                  </a:cubicBezTo>
                  <a:cubicBezTo>
                    <a:pt x="296" y="826"/>
                    <a:pt x="297" y="827"/>
                    <a:pt x="297" y="828"/>
                  </a:cubicBezTo>
                  <a:cubicBezTo>
                    <a:pt x="297" y="829"/>
                    <a:pt x="296" y="831"/>
                    <a:pt x="295" y="831"/>
                  </a:cubicBezTo>
                  <a:cubicBezTo>
                    <a:pt x="294" y="831"/>
                    <a:pt x="293" y="830"/>
                    <a:pt x="290" y="829"/>
                  </a:cubicBezTo>
                  <a:cubicBezTo>
                    <a:pt x="289" y="829"/>
                    <a:pt x="289" y="829"/>
                    <a:pt x="288" y="830"/>
                  </a:cubicBezTo>
                  <a:close/>
                  <a:moveTo>
                    <a:pt x="316" y="787"/>
                  </a:moveTo>
                  <a:cubicBezTo>
                    <a:pt x="316" y="785"/>
                    <a:pt x="319" y="786"/>
                    <a:pt x="320" y="787"/>
                  </a:cubicBezTo>
                  <a:cubicBezTo>
                    <a:pt x="322" y="788"/>
                    <a:pt x="324" y="789"/>
                    <a:pt x="326" y="794"/>
                  </a:cubicBezTo>
                  <a:cubicBezTo>
                    <a:pt x="325" y="796"/>
                    <a:pt x="325" y="797"/>
                    <a:pt x="324" y="798"/>
                  </a:cubicBezTo>
                  <a:cubicBezTo>
                    <a:pt x="323" y="799"/>
                    <a:pt x="318" y="798"/>
                    <a:pt x="318" y="795"/>
                  </a:cubicBezTo>
                  <a:cubicBezTo>
                    <a:pt x="317" y="793"/>
                    <a:pt x="316" y="788"/>
                    <a:pt x="316" y="787"/>
                  </a:cubicBezTo>
                  <a:close/>
                  <a:moveTo>
                    <a:pt x="340" y="802"/>
                  </a:moveTo>
                  <a:cubicBezTo>
                    <a:pt x="333" y="803"/>
                    <a:pt x="318" y="845"/>
                    <a:pt x="312" y="854"/>
                  </a:cubicBezTo>
                  <a:cubicBezTo>
                    <a:pt x="307" y="861"/>
                    <a:pt x="305" y="861"/>
                    <a:pt x="302" y="858"/>
                  </a:cubicBezTo>
                  <a:cubicBezTo>
                    <a:pt x="298" y="854"/>
                    <a:pt x="293" y="836"/>
                    <a:pt x="294" y="832"/>
                  </a:cubicBezTo>
                  <a:cubicBezTo>
                    <a:pt x="295" y="833"/>
                    <a:pt x="296" y="836"/>
                    <a:pt x="297" y="837"/>
                  </a:cubicBezTo>
                  <a:cubicBezTo>
                    <a:pt x="297" y="836"/>
                    <a:pt x="297" y="836"/>
                    <a:pt x="297" y="835"/>
                  </a:cubicBezTo>
                  <a:cubicBezTo>
                    <a:pt x="298" y="838"/>
                    <a:pt x="302" y="846"/>
                    <a:pt x="303" y="847"/>
                  </a:cubicBezTo>
                  <a:cubicBezTo>
                    <a:pt x="306" y="849"/>
                    <a:pt x="307" y="845"/>
                    <a:pt x="309" y="843"/>
                  </a:cubicBezTo>
                  <a:cubicBezTo>
                    <a:pt x="313" y="834"/>
                    <a:pt x="324" y="807"/>
                    <a:pt x="329" y="799"/>
                  </a:cubicBezTo>
                  <a:cubicBezTo>
                    <a:pt x="331" y="794"/>
                    <a:pt x="334" y="789"/>
                    <a:pt x="330" y="786"/>
                  </a:cubicBezTo>
                  <a:cubicBezTo>
                    <a:pt x="319" y="780"/>
                    <a:pt x="305" y="785"/>
                    <a:pt x="295" y="779"/>
                  </a:cubicBezTo>
                  <a:cubicBezTo>
                    <a:pt x="295" y="778"/>
                    <a:pt x="295" y="778"/>
                    <a:pt x="296" y="778"/>
                  </a:cubicBezTo>
                  <a:cubicBezTo>
                    <a:pt x="301" y="776"/>
                    <a:pt x="327" y="782"/>
                    <a:pt x="327" y="782"/>
                  </a:cubicBezTo>
                  <a:cubicBezTo>
                    <a:pt x="335" y="784"/>
                    <a:pt x="345" y="793"/>
                    <a:pt x="340" y="802"/>
                  </a:cubicBezTo>
                  <a:close/>
                  <a:moveTo>
                    <a:pt x="364" y="858"/>
                  </a:moveTo>
                  <a:cubicBezTo>
                    <a:pt x="364" y="858"/>
                    <a:pt x="362" y="859"/>
                    <a:pt x="362" y="860"/>
                  </a:cubicBezTo>
                  <a:cubicBezTo>
                    <a:pt x="362" y="860"/>
                    <a:pt x="361" y="861"/>
                    <a:pt x="360" y="861"/>
                  </a:cubicBezTo>
                  <a:cubicBezTo>
                    <a:pt x="360" y="861"/>
                    <a:pt x="357" y="862"/>
                    <a:pt x="355" y="861"/>
                  </a:cubicBezTo>
                  <a:cubicBezTo>
                    <a:pt x="355" y="861"/>
                    <a:pt x="354" y="860"/>
                    <a:pt x="353" y="860"/>
                  </a:cubicBezTo>
                  <a:cubicBezTo>
                    <a:pt x="353" y="860"/>
                    <a:pt x="351" y="859"/>
                    <a:pt x="350" y="859"/>
                  </a:cubicBezTo>
                  <a:cubicBezTo>
                    <a:pt x="350" y="859"/>
                    <a:pt x="349" y="859"/>
                    <a:pt x="351" y="858"/>
                  </a:cubicBezTo>
                  <a:cubicBezTo>
                    <a:pt x="351" y="858"/>
                    <a:pt x="351" y="858"/>
                    <a:pt x="353" y="858"/>
                  </a:cubicBezTo>
                  <a:cubicBezTo>
                    <a:pt x="353" y="858"/>
                    <a:pt x="353" y="858"/>
                    <a:pt x="354" y="857"/>
                  </a:cubicBezTo>
                  <a:cubicBezTo>
                    <a:pt x="354" y="857"/>
                    <a:pt x="354" y="857"/>
                    <a:pt x="354" y="857"/>
                  </a:cubicBezTo>
                  <a:cubicBezTo>
                    <a:pt x="354" y="857"/>
                    <a:pt x="355" y="858"/>
                    <a:pt x="356" y="856"/>
                  </a:cubicBezTo>
                  <a:cubicBezTo>
                    <a:pt x="356" y="856"/>
                    <a:pt x="356" y="855"/>
                    <a:pt x="357" y="855"/>
                  </a:cubicBezTo>
                  <a:cubicBezTo>
                    <a:pt x="357" y="855"/>
                    <a:pt x="361" y="853"/>
                    <a:pt x="370" y="848"/>
                  </a:cubicBezTo>
                  <a:cubicBezTo>
                    <a:pt x="370" y="848"/>
                    <a:pt x="378" y="843"/>
                    <a:pt x="384" y="837"/>
                  </a:cubicBezTo>
                  <a:cubicBezTo>
                    <a:pt x="384" y="837"/>
                    <a:pt x="388" y="834"/>
                    <a:pt x="392" y="831"/>
                  </a:cubicBezTo>
                  <a:cubicBezTo>
                    <a:pt x="392" y="831"/>
                    <a:pt x="405" y="820"/>
                    <a:pt x="408" y="817"/>
                  </a:cubicBezTo>
                  <a:cubicBezTo>
                    <a:pt x="408" y="817"/>
                    <a:pt x="398" y="813"/>
                    <a:pt x="400" y="808"/>
                  </a:cubicBezTo>
                  <a:cubicBezTo>
                    <a:pt x="400" y="808"/>
                    <a:pt x="400" y="806"/>
                    <a:pt x="401" y="808"/>
                  </a:cubicBezTo>
                  <a:cubicBezTo>
                    <a:pt x="401" y="808"/>
                    <a:pt x="405" y="812"/>
                    <a:pt x="412" y="810"/>
                  </a:cubicBezTo>
                  <a:cubicBezTo>
                    <a:pt x="412" y="810"/>
                    <a:pt x="416" y="810"/>
                    <a:pt x="420" y="807"/>
                  </a:cubicBezTo>
                  <a:cubicBezTo>
                    <a:pt x="420" y="807"/>
                    <a:pt x="424" y="807"/>
                    <a:pt x="426" y="815"/>
                  </a:cubicBezTo>
                  <a:cubicBezTo>
                    <a:pt x="426" y="815"/>
                    <a:pt x="427" y="819"/>
                    <a:pt x="424" y="818"/>
                  </a:cubicBezTo>
                  <a:cubicBezTo>
                    <a:pt x="424" y="818"/>
                    <a:pt x="421" y="818"/>
                    <a:pt x="419" y="819"/>
                  </a:cubicBezTo>
                  <a:cubicBezTo>
                    <a:pt x="418" y="819"/>
                    <a:pt x="417" y="819"/>
                    <a:pt x="416" y="820"/>
                  </a:cubicBezTo>
                  <a:cubicBezTo>
                    <a:pt x="416" y="820"/>
                    <a:pt x="409" y="826"/>
                    <a:pt x="396" y="835"/>
                  </a:cubicBezTo>
                  <a:cubicBezTo>
                    <a:pt x="396" y="835"/>
                    <a:pt x="390" y="839"/>
                    <a:pt x="380" y="848"/>
                  </a:cubicBezTo>
                  <a:cubicBezTo>
                    <a:pt x="380" y="848"/>
                    <a:pt x="373" y="855"/>
                    <a:pt x="364" y="858"/>
                  </a:cubicBezTo>
                  <a:close/>
                  <a:moveTo>
                    <a:pt x="429" y="859"/>
                  </a:moveTo>
                  <a:cubicBezTo>
                    <a:pt x="429" y="859"/>
                    <a:pt x="429" y="860"/>
                    <a:pt x="429" y="861"/>
                  </a:cubicBezTo>
                  <a:cubicBezTo>
                    <a:pt x="429" y="861"/>
                    <a:pt x="429" y="863"/>
                    <a:pt x="427" y="862"/>
                  </a:cubicBezTo>
                  <a:cubicBezTo>
                    <a:pt x="427" y="862"/>
                    <a:pt x="420" y="864"/>
                    <a:pt x="418" y="866"/>
                  </a:cubicBezTo>
                  <a:cubicBezTo>
                    <a:pt x="418" y="866"/>
                    <a:pt x="415" y="870"/>
                    <a:pt x="415" y="872"/>
                  </a:cubicBezTo>
                  <a:cubicBezTo>
                    <a:pt x="415" y="872"/>
                    <a:pt x="415" y="875"/>
                    <a:pt x="412" y="875"/>
                  </a:cubicBezTo>
                  <a:cubicBezTo>
                    <a:pt x="412" y="875"/>
                    <a:pt x="411" y="876"/>
                    <a:pt x="409" y="875"/>
                  </a:cubicBezTo>
                  <a:cubicBezTo>
                    <a:pt x="409" y="875"/>
                    <a:pt x="406" y="873"/>
                    <a:pt x="403" y="876"/>
                  </a:cubicBezTo>
                  <a:cubicBezTo>
                    <a:pt x="403" y="876"/>
                    <a:pt x="403" y="877"/>
                    <a:pt x="402" y="875"/>
                  </a:cubicBezTo>
                  <a:cubicBezTo>
                    <a:pt x="402" y="875"/>
                    <a:pt x="402" y="874"/>
                    <a:pt x="400" y="874"/>
                  </a:cubicBezTo>
                  <a:cubicBezTo>
                    <a:pt x="400" y="874"/>
                    <a:pt x="400" y="873"/>
                    <a:pt x="400" y="872"/>
                  </a:cubicBezTo>
                  <a:cubicBezTo>
                    <a:pt x="400" y="872"/>
                    <a:pt x="400" y="870"/>
                    <a:pt x="398" y="869"/>
                  </a:cubicBezTo>
                  <a:cubicBezTo>
                    <a:pt x="398" y="869"/>
                    <a:pt x="397" y="869"/>
                    <a:pt x="396" y="867"/>
                  </a:cubicBezTo>
                  <a:cubicBezTo>
                    <a:pt x="396" y="867"/>
                    <a:pt x="395" y="861"/>
                    <a:pt x="394" y="858"/>
                  </a:cubicBezTo>
                  <a:cubicBezTo>
                    <a:pt x="394" y="858"/>
                    <a:pt x="393" y="855"/>
                    <a:pt x="390" y="854"/>
                  </a:cubicBezTo>
                  <a:cubicBezTo>
                    <a:pt x="390" y="854"/>
                    <a:pt x="386" y="848"/>
                    <a:pt x="388" y="848"/>
                  </a:cubicBezTo>
                  <a:cubicBezTo>
                    <a:pt x="388" y="848"/>
                    <a:pt x="393" y="848"/>
                    <a:pt x="395" y="854"/>
                  </a:cubicBezTo>
                  <a:cubicBezTo>
                    <a:pt x="395" y="854"/>
                    <a:pt x="395" y="856"/>
                    <a:pt x="396" y="858"/>
                  </a:cubicBezTo>
                  <a:cubicBezTo>
                    <a:pt x="396" y="858"/>
                    <a:pt x="396" y="860"/>
                    <a:pt x="399" y="866"/>
                  </a:cubicBezTo>
                  <a:cubicBezTo>
                    <a:pt x="399" y="866"/>
                    <a:pt x="399" y="867"/>
                    <a:pt x="400" y="865"/>
                  </a:cubicBezTo>
                  <a:cubicBezTo>
                    <a:pt x="401" y="863"/>
                    <a:pt x="401" y="863"/>
                    <a:pt x="401" y="863"/>
                  </a:cubicBezTo>
                  <a:cubicBezTo>
                    <a:pt x="401" y="863"/>
                    <a:pt x="402" y="861"/>
                    <a:pt x="403" y="862"/>
                  </a:cubicBezTo>
                  <a:cubicBezTo>
                    <a:pt x="403" y="862"/>
                    <a:pt x="404" y="863"/>
                    <a:pt x="404" y="862"/>
                  </a:cubicBezTo>
                  <a:cubicBezTo>
                    <a:pt x="404" y="862"/>
                    <a:pt x="407" y="861"/>
                    <a:pt x="409" y="858"/>
                  </a:cubicBezTo>
                  <a:cubicBezTo>
                    <a:pt x="409" y="858"/>
                    <a:pt x="412" y="856"/>
                    <a:pt x="411" y="855"/>
                  </a:cubicBezTo>
                  <a:cubicBezTo>
                    <a:pt x="411" y="855"/>
                    <a:pt x="408" y="852"/>
                    <a:pt x="407" y="850"/>
                  </a:cubicBezTo>
                  <a:cubicBezTo>
                    <a:pt x="407" y="850"/>
                    <a:pt x="405" y="849"/>
                    <a:pt x="406" y="848"/>
                  </a:cubicBezTo>
                  <a:cubicBezTo>
                    <a:pt x="406" y="848"/>
                    <a:pt x="407" y="848"/>
                    <a:pt x="410" y="849"/>
                  </a:cubicBezTo>
                  <a:cubicBezTo>
                    <a:pt x="410" y="849"/>
                    <a:pt x="416" y="850"/>
                    <a:pt x="418" y="848"/>
                  </a:cubicBezTo>
                  <a:cubicBezTo>
                    <a:pt x="418" y="848"/>
                    <a:pt x="419" y="846"/>
                    <a:pt x="420" y="847"/>
                  </a:cubicBezTo>
                  <a:cubicBezTo>
                    <a:pt x="420" y="847"/>
                    <a:pt x="423" y="850"/>
                    <a:pt x="424" y="850"/>
                  </a:cubicBezTo>
                  <a:cubicBezTo>
                    <a:pt x="424" y="850"/>
                    <a:pt x="430" y="852"/>
                    <a:pt x="429" y="859"/>
                  </a:cubicBezTo>
                  <a:close/>
                  <a:moveTo>
                    <a:pt x="485" y="876"/>
                  </a:moveTo>
                  <a:cubicBezTo>
                    <a:pt x="485" y="876"/>
                    <a:pt x="484" y="878"/>
                    <a:pt x="482" y="877"/>
                  </a:cubicBezTo>
                  <a:cubicBezTo>
                    <a:pt x="482" y="877"/>
                    <a:pt x="476" y="874"/>
                    <a:pt x="474" y="867"/>
                  </a:cubicBezTo>
                  <a:cubicBezTo>
                    <a:pt x="474" y="867"/>
                    <a:pt x="472" y="857"/>
                    <a:pt x="472" y="856"/>
                  </a:cubicBezTo>
                  <a:cubicBezTo>
                    <a:pt x="472" y="856"/>
                    <a:pt x="473" y="856"/>
                    <a:pt x="472" y="855"/>
                  </a:cubicBezTo>
                  <a:cubicBezTo>
                    <a:pt x="472" y="849"/>
                    <a:pt x="472" y="849"/>
                    <a:pt x="472" y="849"/>
                  </a:cubicBezTo>
                  <a:cubicBezTo>
                    <a:pt x="472" y="849"/>
                    <a:pt x="472" y="848"/>
                    <a:pt x="472" y="847"/>
                  </a:cubicBezTo>
                  <a:cubicBezTo>
                    <a:pt x="472" y="847"/>
                    <a:pt x="472" y="846"/>
                    <a:pt x="472" y="846"/>
                  </a:cubicBezTo>
                  <a:cubicBezTo>
                    <a:pt x="472" y="846"/>
                    <a:pt x="472" y="845"/>
                    <a:pt x="472" y="845"/>
                  </a:cubicBezTo>
                  <a:cubicBezTo>
                    <a:pt x="472" y="845"/>
                    <a:pt x="472" y="842"/>
                    <a:pt x="474" y="844"/>
                  </a:cubicBezTo>
                  <a:cubicBezTo>
                    <a:pt x="474" y="844"/>
                    <a:pt x="475" y="845"/>
                    <a:pt x="474" y="846"/>
                  </a:cubicBezTo>
                  <a:cubicBezTo>
                    <a:pt x="474" y="846"/>
                    <a:pt x="473" y="848"/>
                    <a:pt x="477" y="855"/>
                  </a:cubicBezTo>
                  <a:cubicBezTo>
                    <a:pt x="477" y="855"/>
                    <a:pt x="477" y="856"/>
                    <a:pt x="478" y="857"/>
                  </a:cubicBezTo>
                  <a:cubicBezTo>
                    <a:pt x="478" y="857"/>
                    <a:pt x="480" y="857"/>
                    <a:pt x="480" y="860"/>
                  </a:cubicBezTo>
                  <a:cubicBezTo>
                    <a:pt x="480" y="860"/>
                    <a:pt x="480" y="862"/>
                    <a:pt x="480" y="862"/>
                  </a:cubicBezTo>
                  <a:cubicBezTo>
                    <a:pt x="480" y="862"/>
                    <a:pt x="480" y="864"/>
                    <a:pt x="481" y="863"/>
                  </a:cubicBezTo>
                  <a:cubicBezTo>
                    <a:pt x="481" y="863"/>
                    <a:pt x="482" y="863"/>
                    <a:pt x="482" y="864"/>
                  </a:cubicBezTo>
                  <a:cubicBezTo>
                    <a:pt x="482" y="864"/>
                    <a:pt x="482" y="868"/>
                    <a:pt x="483" y="869"/>
                  </a:cubicBezTo>
                  <a:cubicBezTo>
                    <a:pt x="483" y="869"/>
                    <a:pt x="483" y="870"/>
                    <a:pt x="483" y="870"/>
                  </a:cubicBezTo>
                  <a:cubicBezTo>
                    <a:pt x="483" y="870"/>
                    <a:pt x="483" y="871"/>
                    <a:pt x="484" y="871"/>
                  </a:cubicBezTo>
                  <a:cubicBezTo>
                    <a:pt x="484" y="871"/>
                    <a:pt x="484" y="871"/>
                    <a:pt x="484" y="872"/>
                  </a:cubicBezTo>
                  <a:cubicBezTo>
                    <a:pt x="484" y="872"/>
                    <a:pt x="485" y="876"/>
                    <a:pt x="485" y="876"/>
                  </a:cubicBezTo>
                  <a:close/>
                  <a:moveTo>
                    <a:pt x="482" y="834"/>
                  </a:moveTo>
                  <a:cubicBezTo>
                    <a:pt x="482" y="834"/>
                    <a:pt x="480" y="833"/>
                    <a:pt x="480" y="833"/>
                  </a:cubicBezTo>
                  <a:cubicBezTo>
                    <a:pt x="480" y="833"/>
                    <a:pt x="479" y="833"/>
                    <a:pt x="477" y="833"/>
                  </a:cubicBezTo>
                  <a:cubicBezTo>
                    <a:pt x="477" y="833"/>
                    <a:pt x="476" y="833"/>
                    <a:pt x="476" y="832"/>
                  </a:cubicBezTo>
                  <a:cubicBezTo>
                    <a:pt x="476" y="832"/>
                    <a:pt x="479" y="827"/>
                    <a:pt x="478" y="823"/>
                  </a:cubicBezTo>
                  <a:cubicBezTo>
                    <a:pt x="478" y="823"/>
                    <a:pt x="477" y="822"/>
                    <a:pt x="478" y="821"/>
                  </a:cubicBezTo>
                  <a:cubicBezTo>
                    <a:pt x="478" y="821"/>
                    <a:pt x="479" y="820"/>
                    <a:pt x="480" y="821"/>
                  </a:cubicBezTo>
                  <a:cubicBezTo>
                    <a:pt x="480" y="821"/>
                    <a:pt x="484" y="829"/>
                    <a:pt x="485" y="832"/>
                  </a:cubicBezTo>
                  <a:cubicBezTo>
                    <a:pt x="485" y="832"/>
                    <a:pt x="485" y="835"/>
                    <a:pt x="482" y="834"/>
                  </a:cubicBezTo>
                  <a:close/>
                  <a:moveTo>
                    <a:pt x="540" y="839"/>
                  </a:moveTo>
                  <a:cubicBezTo>
                    <a:pt x="540" y="839"/>
                    <a:pt x="538" y="842"/>
                    <a:pt x="536" y="843"/>
                  </a:cubicBezTo>
                  <a:cubicBezTo>
                    <a:pt x="536" y="843"/>
                    <a:pt x="535" y="844"/>
                    <a:pt x="535" y="846"/>
                  </a:cubicBezTo>
                  <a:cubicBezTo>
                    <a:pt x="535" y="846"/>
                    <a:pt x="532" y="852"/>
                    <a:pt x="530" y="853"/>
                  </a:cubicBezTo>
                  <a:cubicBezTo>
                    <a:pt x="530" y="853"/>
                    <a:pt x="527" y="855"/>
                    <a:pt x="528" y="858"/>
                  </a:cubicBezTo>
                  <a:cubicBezTo>
                    <a:pt x="528" y="858"/>
                    <a:pt x="532" y="860"/>
                    <a:pt x="531" y="864"/>
                  </a:cubicBezTo>
                  <a:cubicBezTo>
                    <a:pt x="531" y="864"/>
                    <a:pt x="532" y="866"/>
                    <a:pt x="530" y="866"/>
                  </a:cubicBezTo>
                  <a:cubicBezTo>
                    <a:pt x="530" y="866"/>
                    <a:pt x="529" y="866"/>
                    <a:pt x="528" y="866"/>
                  </a:cubicBezTo>
                  <a:cubicBezTo>
                    <a:pt x="528" y="866"/>
                    <a:pt x="527" y="867"/>
                    <a:pt x="527" y="867"/>
                  </a:cubicBezTo>
                  <a:cubicBezTo>
                    <a:pt x="527" y="867"/>
                    <a:pt x="524" y="868"/>
                    <a:pt x="521" y="868"/>
                  </a:cubicBezTo>
                  <a:cubicBezTo>
                    <a:pt x="521" y="868"/>
                    <a:pt x="519" y="868"/>
                    <a:pt x="517" y="868"/>
                  </a:cubicBezTo>
                  <a:cubicBezTo>
                    <a:pt x="517" y="868"/>
                    <a:pt x="516" y="867"/>
                    <a:pt x="516" y="868"/>
                  </a:cubicBezTo>
                  <a:cubicBezTo>
                    <a:pt x="516" y="868"/>
                    <a:pt x="511" y="873"/>
                    <a:pt x="506" y="869"/>
                  </a:cubicBezTo>
                  <a:cubicBezTo>
                    <a:pt x="506" y="869"/>
                    <a:pt x="505" y="868"/>
                    <a:pt x="504" y="868"/>
                  </a:cubicBezTo>
                  <a:cubicBezTo>
                    <a:pt x="503" y="867"/>
                    <a:pt x="502" y="866"/>
                    <a:pt x="501" y="866"/>
                  </a:cubicBezTo>
                  <a:cubicBezTo>
                    <a:pt x="501" y="866"/>
                    <a:pt x="496" y="862"/>
                    <a:pt x="493" y="861"/>
                  </a:cubicBezTo>
                  <a:cubicBezTo>
                    <a:pt x="493" y="861"/>
                    <a:pt x="490" y="858"/>
                    <a:pt x="489" y="856"/>
                  </a:cubicBezTo>
                  <a:cubicBezTo>
                    <a:pt x="489" y="856"/>
                    <a:pt x="488" y="853"/>
                    <a:pt x="487" y="853"/>
                  </a:cubicBezTo>
                  <a:cubicBezTo>
                    <a:pt x="487" y="853"/>
                    <a:pt x="485" y="853"/>
                    <a:pt x="485" y="852"/>
                  </a:cubicBezTo>
                  <a:cubicBezTo>
                    <a:pt x="485" y="851"/>
                    <a:pt x="485" y="851"/>
                    <a:pt x="485" y="851"/>
                  </a:cubicBezTo>
                  <a:cubicBezTo>
                    <a:pt x="485" y="851"/>
                    <a:pt x="485" y="851"/>
                    <a:pt x="485" y="851"/>
                  </a:cubicBezTo>
                  <a:cubicBezTo>
                    <a:pt x="485" y="851"/>
                    <a:pt x="485" y="849"/>
                    <a:pt x="487" y="846"/>
                  </a:cubicBezTo>
                  <a:cubicBezTo>
                    <a:pt x="487" y="846"/>
                    <a:pt x="489" y="844"/>
                    <a:pt x="490" y="843"/>
                  </a:cubicBezTo>
                  <a:cubicBezTo>
                    <a:pt x="490" y="843"/>
                    <a:pt x="494" y="839"/>
                    <a:pt x="497" y="838"/>
                  </a:cubicBezTo>
                  <a:cubicBezTo>
                    <a:pt x="497" y="838"/>
                    <a:pt x="498" y="836"/>
                    <a:pt x="499" y="835"/>
                  </a:cubicBezTo>
                  <a:cubicBezTo>
                    <a:pt x="500" y="834"/>
                    <a:pt x="501" y="833"/>
                    <a:pt x="502" y="833"/>
                  </a:cubicBezTo>
                  <a:cubicBezTo>
                    <a:pt x="502" y="833"/>
                    <a:pt x="503" y="831"/>
                    <a:pt x="505" y="830"/>
                  </a:cubicBezTo>
                  <a:cubicBezTo>
                    <a:pt x="505" y="830"/>
                    <a:pt x="509" y="829"/>
                    <a:pt x="509" y="828"/>
                  </a:cubicBezTo>
                  <a:cubicBezTo>
                    <a:pt x="509" y="828"/>
                    <a:pt x="508" y="825"/>
                    <a:pt x="508" y="824"/>
                  </a:cubicBezTo>
                  <a:cubicBezTo>
                    <a:pt x="506" y="809"/>
                    <a:pt x="506" y="809"/>
                    <a:pt x="506" y="809"/>
                  </a:cubicBezTo>
                  <a:cubicBezTo>
                    <a:pt x="506" y="809"/>
                    <a:pt x="506" y="808"/>
                    <a:pt x="507" y="809"/>
                  </a:cubicBezTo>
                  <a:cubicBezTo>
                    <a:pt x="507" y="809"/>
                    <a:pt x="508" y="809"/>
                    <a:pt x="510" y="809"/>
                  </a:cubicBezTo>
                  <a:cubicBezTo>
                    <a:pt x="510" y="809"/>
                    <a:pt x="511" y="809"/>
                    <a:pt x="512" y="812"/>
                  </a:cubicBezTo>
                  <a:cubicBezTo>
                    <a:pt x="512" y="812"/>
                    <a:pt x="514" y="816"/>
                    <a:pt x="515" y="820"/>
                  </a:cubicBezTo>
                  <a:cubicBezTo>
                    <a:pt x="515" y="820"/>
                    <a:pt x="516" y="826"/>
                    <a:pt x="516" y="827"/>
                  </a:cubicBezTo>
                  <a:cubicBezTo>
                    <a:pt x="516" y="827"/>
                    <a:pt x="515" y="828"/>
                    <a:pt x="517" y="828"/>
                  </a:cubicBezTo>
                  <a:cubicBezTo>
                    <a:pt x="517" y="828"/>
                    <a:pt x="520" y="828"/>
                    <a:pt x="522" y="829"/>
                  </a:cubicBezTo>
                  <a:cubicBezTo>
                    <a:pt x="526" y="829"/>
                    <a:pt x="531" y="829"/>
                    <a:pt x="532" y="829"/>
                  </a:cubicBezTo>
                  <a:cubicBezTo>
                    <a:pt x="532" y="829"/>
                    <a:pt x="537" y="830"/>
                    <a:pt x="540" y="835"/>
                  </a:cubicBezTo>
                  <a:cubicBezTo>
                    <a:pt x="540" y="835"/>
                    <a:pt x="541" y="835"/>
                    <a:pt x="540" y="839"/>
                  </a:cubicBezTo>
                  <a:close/>
                  <a:moveTo>
                    <a:pt x="604" y="809"/>
                  </a:moveTo>
                  <a:cubicBezTo>
                    <a:pt x="604" y="809"/>
                    <a:pt x="603" y="810"/>
                    <a:pt x="603" y="811"/>
                  </a:cubicBezTo>
                  <a:cubicBezTo>
                    <a:pt x="603" y="811"/>
                    <a:pt x="602" y="815"/>
                    <a:pt x="602" y="816"/>
                  </a:cubicBezTo>
                  <a:cubicBezTo>
                    <a:pt x="602" y="816"/>
                    <a:pt x="602" y="819"/>
                    <a:pt x="601" y="821"/>
                  </a:cubicBezTo>
                  <a:cubicBezTo>
                    <a:pt x="601" y="821"/>
                    <a:pt x="597" y="826"/>
                    <a:pt x="601" y="831"/>
                  </a:cubicBezTo>
                  <a:cubicBezTo>
                    <a:pt x="601" y="831"/>
                    <a:pt x="604" y="834"/>
                    <a:pt x="601" y="837"/>
                  </a:cubicBezTo>
                  <a:cubicBezTo>
                    <a:pt x="601" y="837"/>
                    <a:pt x="599" y="837"/>
                    <a:pt x="598" y="840"/>
                  </a:cubicBezTo>
                  <a:cubicBezTo>
                    <a:pt x="598" y="840"/>
                    <a:pt x="598" y="842"/>
                    <a:pt x="598" y="842"/>
                  </a:cubicBezTo>
                  <a:cubicBezTo>
                    <a:pt x="598" y="842"/>
                    <a:pt x="598" y="844"/>
                    <a:pt x="598" y="845"/>
                  </a:cubicBezTo>
                  <a:cubicBezTo>
                    <a:pt x="598" y="845"/>
                    <a:pt x="597" y="847"/>
                    <a:pt x="595" y="848"/>
                  </a:cubicBezTo>
                  <a:cubicBezTo>
                    <a:pt x="595" y="848"/>
                    <a:pt x="592" y="850"/>
                    <a:pt x="592" y="851"/>
                  </a:cubicBezTo>
                  <a:cubicBezTo>
                    <a:pt x="592" y="851"/>
                    <a:pt x="590" y="853"/>
                    <a:pt x="590" y="853"/>
                  </a:cubicBezTo>
                  <a:cubicBezTo>
                    <a:pt x="590" y="853"/>
                    <a:pt x="589" y="853"/>
                    <a:pt x="589" y="854"/>
                  </a:cubicBezTo>
                  <a:cubicBezTo>
                    <a:pt x="589" y="854"/>
                    <a:pt x="588" y="856"/>
                    <a:pt x="585" y="857"/>
                  </a:cubicBezTo>
                  <a:cubicBezTo>
                    <a:pt x="585" y="857"/>
                    <a:pt x="585" y="851"/>
                    <a:pt x="585" y="848"/>
                  </a:cubicBezTo>
                  <a:cubicBezTo>
                    <a:pt x="585" y="848"/>
                    <a:pt x="585" y="845"/>
                    <a:pt x="586" y="843"/>
                  </a:cubicBezTo>
                  <a:cubicBezTo>
                    <a:pt x="586" y="843"/>
                    <a:pt x="585" y="840"/>
                    <a:pt x="587" y="840"/>
                  </a:cubicBezTo>
                  <a:cubicBezTo>
                    <a:pt x="587" y="840"/>
                    <a:pt x="588" y="841"/>
                    <a:pt x="588" y="840"/>
                  </a:cubicBezTo>
                  <a:cubicBezTo>
                    <a:pt x="588" y="840"/>
                    <a:pt x="589" y="836"/>
                    <a:pt x="589" y="836"/>
                  </a:cubicBezTo>
                  <a:cubicBezTo>
                    <a:pt x="589" y="836"/>
                    <a:pt x="588" y="835"/>
                    <a:pt x="587" y="835"/>
                  </a:cubicBezTo>
                  <a:cubicBezTo>
                    <a:pt x="587" y="835"/>
                    <a:pt x="586" y="834"/>
                    <a:pt x="587" y="832"/>
                  </a:cubicBezTo>
                  <a:cubicBezTo>
                    <a:pt x="587" y="832"/>
                    <a:pt x="587" y="832"/>
                    <a:pt x="585" y="831"/>
                  </a:cubicBezTo>
                  <a:cubicBezTo>
                    <a:pt x="585" y="831"/>
                    <a:pt x="583" y="830"/>
                    <a:pt x="583" y="831"/>
                  </a:cubicBezTo>
                  <a:cubicBezTo>
                    <a:pt x="583" y="831"/>
                    <a:pt x="583" y="832"/>
                    <a:pt x="581" y="831"/>
                  </a:cubicBezTo>
                  <a:cubicBezTo>
                    <a:pt x="581" y="831"/>
                    <a:pt x="572" y="829"/>
                    <a:pt x="576" y="827"/>
                  </a:cubicBezTo>
                  <a:cubicBezTo>
                    <a:pt x="576" y="827"/>
                    <a:pt x="581" y="827"/>
                    <a:pt x="584" y="823"/>
                  </a:cubicBezTo>
                  <a:cubicBezTo>
                    <a:pt x="584" y="823"/>
                    <a:pt x="586" y="822"/>
                    <a:pt x="586" y="815"/>
                  </a:cubicBezTo>
                  <a:cubicBezTo>
                    <a:pt x="586" y="815"/>
                    <a:pt x="586" y="814"/>
                    <a:pt x="585" y="813"/>
                  </a:cubicBezTo>
                  <a:cubicBezTo>
                    <a:pt x="585" y="813"/>
                    <a:pt x="585" y="813"/>
                    <a:pt x="585" y="812"/>
                  </a:cubicBezTo>
                  <a:cubicBezTo>
                    <a:pt x="585" y="812"/>
                    <a:pt x="585" y="811"/>
                    <a:pt x="584" y="810"/>
                  </a:cubicBezTo>
                  <a:cubicBezTo>
                    <a:pt x="584" y="810"/>
                    <a:pt x="584" y="809"/>
                    <a:pt x="584" y="808"/>
                  </a:cubicBezTo>
                  <a:cubicBezTo>
                    <a:pt x="584" y="808"/>
                    <a:pt x="584" y="807"/>
                    <a:pt x="583" y="807"/>
                  </a:cubicBezTo>
                  <a:cubicBezTo>
                    <a:pt x="583" y="807"/>
                    <a:pt x="583" y="806"/>
                    <a:pt x="583" y="805"/>
                  </a:cubicBezTo>
                  <a:cubicBezTo>
                    <a:pt x="583" y="805"/>
                    <a:pt x="583" y="805"/>
                    <a:pt x="583" y="804"/>
                  </a:cubicBezTo>
                  <a:cubicBezTo>
                    <a:pt x="583" y="804"/>
                    <a:pt x="582" y="803"/>
                    <a:pt x="583" y="803"/>
                  </a:cubicBezTo>
                  <a:cubicBezTo>
                    <a:pt x="583" y="803"/>
                    <a:pt x="584" y="803"/>
                    <a:pt x="583" y="801"/>
                  </a:cubicBezTo>
                  <a:cubicBezTo>
                    <a:pt x="583" y="801"/>
                    <a:pt x="582" y="800"/>
                    <a:pt x="581" y="799"/>
                  </a:cubicBezTo>
                  <a:cubicBezTo>
                    <a:pt x="580" y="798"/>
                    <a:pt x="580" y="798"/>
                    <a:pt x="580" y="798"/>
                  </a:cubicBezTo>
                  <a:cubicBezTo>
                    <a:pt x="577" y="791"/>
                    <a:pt x="577" y="791"/>
                    <a:pt x="577" y="791"/>
                  </a:cubicBezTo>
                  <a:cubicBezTo>
                    <a:pt x="577" y="791"/>
                    <a:pt x="573" y="788"/>
                    <a:pt x="577" y="789"/>
                  </a:cubicBezTo>
                  <a:cubicBezTo>
                    <a:pt x="577" y="789"/>
                    <a:pt x="581" y="788"/>
                    <a:pt x="583" y="789"/>
                  </a:cubicBezTo>
                  <a:cubicBezTo>
                    <a:pt x="583" y="789"/>
                    <a:pt x="587" y="789"/>
                    <a:pt x="588" y="789"/>
                  </a:cubicBezTo>
                  <a:cubicBezTo>
                    <a:pt x="588" y="789"/>
                    <a:pt x="589" y="789"/>
                    <a:pt x="591" y="792"/>
                  </a:cubicBezTo>
                  <a:cubicBezTo>
                    <a:pt x="591" y="792"/>
                    <a:pt x="592" y="796"/>
                    <a:pt x="593" y="796"/>
                  </a:cubicBezTo>
                  <a:cubicBezTo>
                    <a:pt x="593" y="796"/>
                    <a:pt x="597" y="797"/>
                    <a:pt x="598" y="797"/>
                  </a:cubicBezTo>
                  <a:cubicBezTo>
                    <a:pt x="598" y="797"/>
                    <a:pt x="598" y="797"/>
                    <a:pt x="599" y="797"/>
                  </a:cubicBezTo>
                  <a:cubicBezTo>
                    <a:pt x="599" y="797"/>
                    <a:pt x="601" y="796"/>
                    <a:pt x="602" y="798"/>
                  </a:cubicBezTo>
                  <a:cubicBezTo>
                    <a:pt x="602" y="798"/>
                    <a:pt x="602" y="800"/>
                    <a:pt x="603" y="799"/>
                  </a:cubicBezTo>
                  <a:cubicBezTo>
                    <a:pt x="603" y="799"/>
                    <a:pt x="605" y="799"/>
                    <a:pt x="605" y="802"/>
                  </a:cubicBezTo>
                  <a:cubicBezTo>
                    <a:pt x="605" y="802"/>
                    <a:pt x="607" y="807"/>
                    <a:pt x="604" y="809"/>
                  </a:cubicBezTo>
                  <a:close/>
                  <a:moveTo>
                    <a:pt x="631" y="834"/>
                  </a:moveTo>
                  <a:cubicBezTo>
                    <a:pt x="631" y="834"/>
                    <a:pt x="630" y="838"/>
                    <a:pt x="627" y="838"/>
                  </a:cubicBezTo>
                  <a:cubicBezTo>
                    <a:pt x="627" y="838"/>
                    <a:pt x="625" y="839"/>
                    <a:pt x="624" y="839"/>
                  </a:cubicBezTo>
                  <a:cubicBezTo>
                    <a:pt x="624" y="839"/>
                    <a:pt x="622" y="839"/>
                    <a:pt x="621" y="838"/>
                  </a:cubicBezTo>
                  <a:cubicBezTo>
                    <a:pt x="621" y="838"/>
                    <a:pt x="620" y="838"/>
                    <a:pt x="619" y="839"/>
                  </a:cubicBezTo>
                  <a:cubicBezTo>
                    <a:pt x="619" y="839"/>
                    <a:pt x="619" y="839"/>
                    <a:pt x="617" y="837"/>
                  </a:cubicBezTo>
                  <a:cubicBezTo>
                    <a:pt x="617" y="837"/>
                    <a:pt x="616" y="836"/>
                    <a:pt x="616" y="834"/>
                  </a:cubicBezTo>
                  <a:cubicBezTo>
                    <a:pt x="616" y="834"/>
                    <a:pt x="616" y="832"/>
                    <a:pt x="614" y="829"/>
                  </a:cubicBezTo>
                  <a:cubicBezTo>
                    <a:pt x="614" y="829"/>
                    <a:pt x="613" y="825"/>
                    <a:pt x="615" y="825"/>
                  </a:cubicBezTo>
                  <a:cubicBezTo>
                    <a:pt x="615" y="825"/>
                    <a:pt x="617" y="825"/>
                    <a:pt x="618" y="825"/>
                  </a:cubicBezTo>
                  <a:cubicBezTo>
                    <a:pt x="618" y="825"/>
                    <a:pt x="621" y="825"/>
                    <a:pt x="625" y="826"/>
                  </a:cubicBezTo>
                  <a:cubicBezTo>
                    <a:pt x="625" y="826"/>
                    <a:pt x="628" y="828"/>
                    <a:pt x="629" y="828"/>
                  </a:cubicBezTo>
                  <a:cubicBezTo>
                    <a:pt x="629" y="828"/>
                    <a:pt x="631" y="828"/>
                    <a:pt x="631" y="831"/>
                  </a:cubicBezTo>
                  <a:cubicBezTo>
                    <a:pt x="631" y="831"/>
                    <a:pt x="631" y="832"/>
                    <a:pt x="631" y="833"/>
                  </a:cubicBezTo>
                  <a:cubicBezTo>
                    <a:pt x="631" y="833"/>
                    <a:pt x="631" y="834"/>
                    <a:pt x="631" y="834"/>
                  </a:cubicBezTo>
                  <a:close/>
                  <a:moveTo>
                    <a:pt x="667" y="773"/>
                  </a:moveTo>
                  <a:cubicBezTo>
                    <a:pt x="667" y="773"/>
                    <a:pt x="664" y="773"/>
                    <a:pt x="663" y="772"/>
                  </a:cubicBezTo>
                  <a:cubicBezTo>
                    <a:pt x="663" y="772"/>
                    <a:pt x="662" y="771"/>
                    <a:pt x="661" y="773"/>
                  </a:cubicBezTo>
                  <a:cubicBezTo>
                    <a:pt x="661" y="773"/>
                    <a:pt x="655" y="778"/>
                    <a:pt x="656" y="783"/>
                  </a:cubicBezTo>
                  <a:cubicBezTo>
                    <a:pt x="656" y="783"/>
                    <a:pt x="655" y="784"/>
                    <a:pt x="656" y="786"/>
                  </a:cubicBezTo>
                  <a:cubicBezTo>
                    <a:pt x="656" y="786"/>
                    <a:pt x="656" y="788"/>
                    <a:pt x="656" y="789"/>
                  </a:cubicBezTo>
                  <a:cubicBezTo>
                    <a:pt x="656" y="789"/>
                    <a:pt x="656" y="792"/>
                    <a:pt x="655" y="793"/>
                  </a:cubicBezTo>
                  <a:cubicBezTo>
                    <a:pt x="655" y="793"/>
                    <a:pt x="653" y="793"/>
                    <a:pt x="652" y="794"/>
                  </a:cubicBezTo>
                  <a:cubicBezTo>
                    <a:pt x="652" y="794"/>
                    <a:pt x="652" y="794"/>
                    <a:pt x="651" y="794"/>
                  </a:cubicBezTo>
                  <a:cubicBezTo>
                    <a:pt x="651" y="794"/>
                    <a:pt x="647" y="794"/>
                    <a:pt x="647" y="791"/>
                  </a:cubicBezTo>
                  <a:cubicBezTo>
                    <a:pt x="647" y="791"/>
                    <a:pt x="648" y="788"/>
                    <a:pt x="647" y="785"/>
                  </a:cubicBezTo>
                  <a:cubicBezTo>
                    <a:pt x="647" y="785"/>
                    <a:pt x="646" y="782"/>
                    <a:pt x="648" y="781"/>
                  </a:cubicBezTo>
                  <a:cubicBezTo>
                    <a:pt x="648" y="781"/>
                    <a:pt x="651" y="780"/>
                    <a:pt x="652" y="780"/>
                  </a:cubicBezTo>
                  <a:cubicBezTo>
                    <a:pt x="652" y="780"/>
                    <a:pt x="653" y="780"/>
                    <a:pt x="653" y="779"/>
                  </a:cubicBezTo>
                  <a:cubicBezTo>
                    <a:pt x="653" y="779"/>
                    <a:pt x="658" y="773"/>
                    <a:pt x="660" y="770"/>
                  </a:cubicBezTo>
                  <a:cubicBezTo>
                    <a:pt x="660" y="770"/>
                    <a:pt x="661" y="770"/>
                    <a:pt x="659" y="768"/>
                  </a:cubicBezTo>
                  <a:cubicBezTo>
                    <a:pt x="659" y="768"/>
                    <a:pt x="654" y="762"/>
                    <a:pt x="649" y="761"/>
                  </a:cubicBezTo>
                  <a:cubicBezTo>
                    <a:pt x="649" y="761"/>
                    <a:pt x="644" y="758"/>
                    <a:pt x="642" y="759"/>
                  </a:cubicBezTo>
                  <a:cubicBezTo>
                    <a:pt x="642" y="759"/>
                    <a:pt x="633" y="758"/>
                    <a:pt x="639" y="757"/>
                  </a:cubicBezTo>
                  <a:cubicBezTo>
                    <a:pt x="639" y="757"/>
                    <a:pt x="645" y="755"/>
                    <a:pt x="653" y="761"/>
                  </a:cubicBezTo>
                  <a:cubicBezTo>
                    <a:pt x="653" y="761"/>
                    <a:pt x="659" y="764"/>
                    <a:pt x="661" y="767"/>
                  </a:cubicBezTo>
                  <a:cubicBezTo>
                    <a:pt x="661" y="767"/>
                    <a:pt x="661" y="769"/>
                    <a:pt x="662" y="767"/>
                  </a:cubicBezTo>
                  <a:cubicBezTo>
                    <a:pt x="662" y="767"/>
                    <a:pt x="665" y="765"/>
                    <a:pt x="663" y="763"/>
                  </a:cubicBezTo>
                  <a:cubicBezTo>
                    <a:pt x="663" y="763"/>
                    <a:pt x="660" y="757"/>
                    <a:pt x="649" y="750"/>
                  </a:cubicBezTo>
                  <a:cubicBezTo>
                    <a:pt x="649" y="750"/>
                    <a:pt x="645" y="748"/>
                    <a:pt x="643" y="748"/>
                  </a:cubicBezTo>
                  <a:cubicBezTo>
                    <a:pt x="643" y="748"/>
                    <a:pt x="641" y="748"/>
                    <a:pt x="643" y="747"/>
                  </a:cubicBezTo>
                  <a:cubicBezTo>
                    <a:pt x="643" y="747"/>
                    <a:pt x="649" y="745"/>
                    <a:pt x="655" y="750"/>
                  </a:cubicBezTo>
                  <a:cubicBezTo>
                    <a:pt x="655" y="750"/>
                    <a:pt x="660" y="755"/>
                    <a:pt x="664" y="758"/>
                  </a:cubicBezTo>
                  <a:cubicBezTo>
                    <a:pt x="664" y="758"/>
                    <a:pt x="665" y="760"/>
                    <a:pt x="664" y="758"/>
                  </a:cubicBezTo>
                  <a:cubicBezTo>
                    <a:pt x="664" y="758"/>
                    <a:pt x="664" y="756"/>
                    <a:pt x="665" y="756"/>
                  </a:cubicBezTo>
                  <a:cubicBezTo>
                    <a:pt x="665" y="756"/>
                    <a:pt x="665" y="755"/>
                    <a:pt x="664" y="755"/>
                  </a:cubicBezTo>
                  <a:cubicBezTo>
                    <a:pt x="664" y="755"/>
                    <a:pt x="663" y="753"/>
                    <a:pt x="664" y="753"/>
                  </a:cubicBezTo>
                  <a:cubicBezTo>
                    <a:pt x="664" y="753"/>
                    <a:pt x="664" y="752"/>
                    <a:pt x="663" y="752"/>
                  </a:cubicBezTo>
                  <a:cubicBezTo>
                    <a:pt x="663" y="752"/>
                    <a:pt x="662" y="751"/>
                    <a:pt x="661" y="751"/>
                  </a:cubicBezTo>
                  <a:cubicBezTo>
                    <a:pt x="661" y="751"/>
                    <a:pt x="656" y="751"/>
                    <a:pt x="659" y="750"/>
                  </a:cubicBezTo>
                  <a:cubicBezTo>
                    <a:pt x="659" y="750"/>
                    <a:pt x="661" y="750"/>
                    <a:pt x="662" y="750"/>
                  </a:cubicBezTo>
                  <a:cubicBezTo>
                    <a:pt x="662" y="750"/>
                    <a:pt x="663" y="750"/>
                    <a:pt x="662" y="749"/>
                  </a:cubicBezTo>
                  <a:cubicBezTo>
                    <a:pt x="662" y="749"/>
                    <a:pt x="660" y="745"/>
                    <a:pt x="660" y="744"/>
                  </a:cubicBezTo>
                  <a:cubicBezTo>
                    <a:pt x="660" y="744"/>
                    <a:pt x="659" y="742"/>
                    <a:pt x="659" y="744"/>
                  </a:cubicBezTo>
                  <a:cubicBezTo>
                    <a:pt x="659" y="744"/>
                    <a:pt x="658" y="746"/>
                    <a:pt x="655" y="745"/>
                  </a:cubicBezTo>
                  <a:cubicBezTo>
                    <a:pt x="655" y="745"/>
                    <a:pt x="650" y="744"/>
                    <a:pt x="650" y="741"/>
                  </a:cubicBezTo>
                  <a:cubicBezTo>
                    <a:pt x="650" y="741"/>
                    <a:pt x="651" y="737"/>
                    <a:pt x="648" y="737"/>
                  </a:cubicBezTo>
                  <a:cubicBezTo>
                    <a:pt x="648" y="737"/>
                    <a:pt x="645" y="736"/>
                    <a:pt x="648" y="735"/>
                  </a:cubicBezTo>
                  <a:cubicBezTo>
                    <a:pt x="648" y="735"/>
                    <a:pt x="651" y="735"/>
                    <a:pt x="655" y="736"/>
                  </a:cubicBezTo>
                  <a:cubicBezTo>
                    <a:pt x="655" y="736"/>
                    <a:pt x="655" y="737"/>
                    <a:pt x="657" y="735"/>
                  </a:cubicBezTo>
                  <a:cubicBezTo>
                    <a:pt x="657" y="735"/>
                    <a:pt x="666" y="732"/>
                    <a:pt x="667" y="737"/>
                  </a:cubicBezTo>
                  <a:cubicBezTo>
                    <a:pt x="667" y="737"/>
                    <a:pt x="667" y="742"/>
                    <a:pt x="668" y="744"/>
                  </a:cubicBezTo>
                  <a:cubicBezTo>
                    <a:pt x="668" y="744"/>
                    <a:pt x="669" y="746"/>
                    <a:pt x="668" y="747"/>
                  </a:cubicBezTo>
                  <a:cubicBezTo>
                    <a:pt x="668" y="747"/>
                    <a:pt x="668" y="748"/>
                    <a:pt x="669" y="750"/>
                  </a:cubicBezTo>
                  <a:cubicBezTo>
                    <a:pt x="669" y="750"/>
                    <a:pt x="670" y="751"/>
                    <a:pt x="669" y="751"/>
                  </a:cubicBezTo>
                  <a:cubicBezTo>
                    <a:pt x="669" y="751"/>
                    <a:pt x="669" y="753"/>
                    <a:pt x="670" y="755"/>
                  </a:cubicBezTo>
                  <a:cubicBezTo>
                    <a:pt x="670" y="755"/>
                    <a:pt x="668" y="758"/>
                    <a:pt x="670" y="756"/>
                  </a:cubicBezTo>
                  <a:cubicBezTo>
                    <a:pt x="670" y="756"/>
                    <a:pt x="675" y="749"/>
                    <a:pt x="678" y="746"/>
                  </a:cubicBezTo>
                  <a:cubicBezTo>
                    <a:pt x="678" y="746"/>
                    <a:pt x="679" y="744"/>
                    <a:pt x="677" y="744"/>
                  </a:cubicBezTo>
                  <a:cubicBezTo>
                    <a:pt x="677" y="744"/>
                    <a:pt x="673" y="743"/>
                    <a:pt x="671" y="742"/>
                  </a:cubicBezTo>
                  <a:cubicBezTo>
                    <a:pt x="671" y="742"/>
                    <a:pt x="669" y="741"/>
                    <a:pt x="671" y="741"/>
                  </a:cubicBezTo>
                  <a:cubicBezTo>
                    <a:pt x="671" y="741"/>
                    <a:pt x="673" y="741"/>
                    <a:pt x="673" y="740"/>
                  </a:cubicBezTo>
                  <a:cubicBezTo>
                    <a:pt x="673" y="740"/>
                    <a:pt x="672" y="739"/>
                    <a:pt x="674" y="739"/>
                  </a:cubicBezTo>
                  <a:cubicBezTo>
                    <a:pt x="674" y="739"/>
                    <a:pt x="676" y="739"/>
                    <a:pt x="675" y="737"/>
                  </a:cubicBezTo>
                  <a:cubicBezTo>
                    <a:pt x="675" y="737"/>
                    <a:pt x="674" y="734"/>
                    <a:pt x="673" y="735"/>
                  </a:cubicBezTo>
                  <a:cubicBezTo>
                    <a:pt x="673" y="735"/>
                    <a:pt x="670" y="735"/>
                    <a:pt x="668" y="733"/>
                  </a:cubicBezTo>
                  <a:cubicBezTo>
                    <a:pt x="668" y="733"/>
                    <a:pt x="666" y="732"/>
                    <a:pt x="667" y="732"/>
                  </a:cubicBezTo>
                  <a:cubicBezTo>
                    <a:pt x="667" y="732"/>
                    <a:pt x="666" y="730"/>
                    <a:pt x="668" y="731"/>
                  </a:cubicBezTo>
                  <a:cubicBezTo>
                    <a:pt x="668" y="731"/>
                    <a:pt x="672" y="733"/>
                    <a:pt x="671" y="731"/>
                  </a:cubicBezTo>
                  <a:cubicBezTo>
                    <a:pt x="669" y="728"/>
                    <a:pt x="669" y="728"/>
                    <a:pt x="669" y="728"/>
                  </a:cubicBezTo>
                  <a:cubicBezTo>
                    <a:pt x="669" y="728"/>
                    <a:pt x="668" y="726"/>
                    <a:pt x="665" y="728"/>
                  </a:cubicBezTo>
                  <a:cubicBezTo>
                    <a:pt x="665" y="728"/>
                    <a:pt x="660" y="729"/>
                    <a:pt x="662" y="727"/>
                  </a:cubicBezTo>
                  <a:cubicBezTo>
                    <a:pt x="662" y="727"/>
                    <a:pt x="664" y="726"/>
                    <a:pt x="663" y="725"/>
                  </a:cubicBezTo>
                  <a:cubicBezTo>
                    <a:pt x="663" y="725"/>
                    <a:pt x="662" y="725"/>
                    <a:pt x="664" y="723"/>
                  </a:cubicBezTo>
                  <a:cubicBezTo>
                    <a:pt x="664" y="723"/>
                    <a:pt x="665" y="723"/>
                    <a:pt x="664" y="722"/>
                  </a:cubicBezTo>
                  <a:cubicBezTo>
                    <a:pt x="664" y="722"/>
                    <a:pt x="665" y="721"/>
                    <a:pt x="667" y="720"/>
                  </a:cubicBezTo>
                  <a:cubicBezTo>
                    <a:pt x="667" y="720"/>
                    <a:pt x="675" y="717"/>
                    <a:pt x="676" y="722"/>
                  </a:cubicBezTo>
                  <a:cubicBezTo>
                    <a:pt x="676" y="722"/>
                    <a:pt x="677" y="724"/>
                    <a:pt x="676" y="725"/>
                  </a:cubicBezTo>
                  <a:cubicBezTo>
                    <a:pt x="676" y="725"/>
                    <a:pt x="676" y="725"/>
                    <a:pt x="677" y="729"/>
                  </a:cubicBezTo>
                  <a:cubicBezTo>
                    <a:pt x="677" y="729"/>
                    <a:pt x="676" y="731"/>
                    <a:pt x="678" y="732"/>
                  </a:cubicBezTo>
                  <a:cubicBezTo>
                    <a:pt x="678" y="732"/>
                    <a:pt x="680" y="735"/>
                    <a:pt x="680" y="737"/>
                  </a:cubicBezTo>
                  <a:cubicBezTo>
                    <a:pt x="680" y="737"/>
                    <a:pt x="682" y="739"/>
                    <a:pt x="682" y="740"/>
                  </a:cubicBezTo>
                  <a:cubicBezTo>
                    <a:pt x="682" y="740"/>
                    <a:pt x="682" y="742"/>
                    <a:pt x="683" y="741"/>
                  </a:cubicBezTo>
                  <a:cubicBezTo>
                    <a:pt x="683" y="741"/>
                    <a:pt x="691" y="731"/>
                    <a:pt x="697" y="734"/>
                  </a:cubicBezTo>
                  <a:cubicBezTo>
                    <a:pt x="697" y="734"/>
                    <a:pt x="700" y="733"/>
                    <a:pt x="697" y="739"/>
                  </a:cubicBezTo>
                  <a:cubicBezTo>
                    <a:pt x="697" y="739"/>
                    <a:pt x="695" y="740"/>
                    <a:pt x="694" y="741"/>
                  </a:cubicBezTo>
                  <a:cubicBezTo>
                    <a:pt x="688" y="743"/>
                    <a:pt x="688" y="743"/>
                    <a:pt x="688" y="743"/>
                  </a:cubicBezTo>
                  <a:cubicBezTo>
                    <a:pt x="688" y="743"/>
                    <a:pt x="686" y="744"/>
                    <a:pt x="688" y="742"/>
                  </a:cubicBezTo>
                  <a:cubicBezTo>
                    <a:pt x="688" y="742"/>
                    <a:pt x="691" y="740"/>
                    <a:pt x="691" y="738"/>
                  </a:cubicBezTo>
                  <a:cubicBezTo>
                    <a:pt x="691" y="738"/>
                    <a:pt x="692" y="736"/>
                    <a:pt x="690" y="738"/>
                  </a:cubicBezTo>
                  <a:cubicBezTo>
                    <a:pt x="690" y="738"/>
                    <a:pt x="687" y="742"/>
                    <a:pt x="685" y="742"/>
                  </a:cubicBezTo>
                  <a:cubicBezTo>
                    <a:pt x="685" y="742"/>
                    <a:pt x="683" y="744"/>
                    <a:pt x="684" y="746"/>
                  </a:cubicBezTo>
                  <a:cubicBezTo>
                    <a:pt x="684" y="746"/>
                    <a:pt x="685" y="746"/>
                    <a:pt x="684" y="747"/>
                  </a:cubicBezTo>
                  <a:cubicBezTo>
                    <a:pt x="684" y="747"/>
                    <a:pt x="684" y="747"/>
                    <a:pt x="685" y="748"/>
                  </a:cubicBezTo>
                  <a:cubicBezTo>
                    <a:pt x="685" y="748"/>
                    <a:pt x="687" y="751"/>
                    <a:pt x="683" y="751"/>
                  </a:cubicBezTo>
                  <a:cubicBezTo>
                    <a:pt x="683" y="751"/>
                    <a:pt x="680" y="751"/>
                    <a:pt x="679" y="750"/>
                  </a:cubicBezTo>
                  <a:cubicBezTo>
                    <a:pt x="679" y="750"/>
                    <a:pt x="679" y="747"/>
                    <a:pt x="677" y="750"/>
                  </a:cubicBezTo>
                  <a:cubicBezTo>
                    <a:pt x="677" y="750"/>
                    <a:pt x="674" y="755"/>
                    <a:pt x="672" y="757"/>
                  </a:cubicBezTo>
                  <a:cubicBezTo>
                    <a:pt x="672" y="757"/>
                    <a:pt x="667" y="762"/>
                    <a:pt x="668" y="764"/>
                  </a:cubicBezTo>
                  <a:cubicBezTo>
                    <a:pt x="668" y="764"/>
                    <a:pt x="671" y="765"/>
                    <a:pt x="669" y="766"/>
                  </a:cubicBezTo>
                  <a:cubicBezTo>
                    <a:pt x="669" y="766"/>
                    <a:pt x="668" y="766"/>
                    <a:pt x="667" y="765"/>
                  </a:cubicBezTo>
                  <a:cubicBezTo>
                    <a:pt x="667" y="765"/>
                    <a:pt x="666" y="765"/>
                    <a:pt x="665" y="767"/>
                  </a:cubicBezTo>
                  <a:cubicBezTo>
                    <a:pt x="665" y="767"/>
                    <a:pt x="662" y="770"/>
                    <a:pt x="665" y="771"/>
                  </a:cubicBezTo>
                  <a:cubicBezTo>
                    <a:pt x="665" y="771"/>
                    <a:pt x="665" y="771"/>
                    <a:pt x="666" y="772"/>
                  </a:cubicBezTo>
                  <a:cubicBezTo>
                    <a:pt x="666" y="772"/>
                    <a:pt x="668" y="772"/>
                    <a:pt x="667" y="773"/>
                  </a:cubicBezTo>
                  <a:close/>
                  <a:moveTo>
                    <a:pt x="706" y="796"/>
                  </a:moveTo>
                  <a:cubicBezTo>
                    <a:pt x="706" y="796"/>
                    <a:pt x="705" y="797"/>
                    <a:pt x="705" y="800"/>
                  </a:cubicBezTo>
                  <a:cubicBezTo>
                    <a:pt x="705" y="800"/>
                    <a:pt x="705" y="800"/>
                    <a:pt x="704" y="801"/>
                  </a:cubicBezTo>
                  <a:cubicBezTo>
                    <a:pt x="695" y="808"/>
                    <a:pt x="695" y="808"/>
                    <a:pt x="695" y="808"/>
                  </a:cubicBezTo>
                  <a:cubicBezTo>
                    <a:pt x="695" y="808"/>
                    <a:pt x="694" y="807"/>
                    <a:pt x="693" y="809"/>
                  </a:cubicBezTo>
                  <a:cubicBezTo>
                    <a:pt x="693" y="809"/>
                    <a:pt x="692" y="809"/>
                    <a:pt x="692" y="808"/>
                  </a:cubicBezTo>
                  <a:cubicBezTo>
                    <a:pt x="692" y="808"/>
                    <a:pt x="692" y="808"/>
                    <a:pt x="691" y="809"/>
                  </a:cubicBezTo>
                  <a:cubicBezTo>
                    <a:pt x="691" y="809"/>
                    <a:pt x="690" y="808"/>
                    <a:pt x="689" y="809"/>
                  </a:cubicBezTo>
                  <a:cubicBezTo>
                    <a:pt x="683" y="810"/>
                    <a:pt x="683" y="810"/>
                    <a:pt x="683" y="810"/>
                  </a:cubicBezTo>
                  <a:cubicBezTo>
                    <a:pt x="683" y="810"/>
                    <a:pt x="681" y="811"/>
                    <a:pt x="684" y="809"/>
                  </a:cubicBezTo>
                  <a:cubicBezTo>
                    <a:pt x="684" y="809"/>
                    <a:pt x="691" y="807"/>
                    <a:pt x="688" y="807"/>
                  </a:cubicBezTo>
                  <a:cubicBezTo>
                    <a:pt x="688" y="807"/>
                    <a:pt x="685" y="807"/>
                    <a:pt x="687" y="806"/>
                  </a:cubicBezTo>
                  <a:cubicBezTo>
                    <a:pt x="687" y="806"/>
                    <a:pt x="694" y="801"/>
                    <a:pt x="697" y="796"/>
                  </a:cubicBezTo>
                  <a:cubicBezTo>
                    <a:pt x="697" y="796"/>
                    <a:pt x="703" y="786"/>
                    <a:pt x="695" y="779"/>
                  </a:cubicBezTo>
                  <a:cubicBezTo>
                    <a:pt x="695" y="779"/>
                    <a:pt x="691" y="780"/>
                    <a:pt x="687" y="784"/>
                  </a:cubicBezTo>
                  <a:cubicBezTo>
                    <a:pt x="687" y="784"/>
                    <a:pt x="685" y="790"/>
                    <a:pt x="683" y="790"/>
                  </a:cubicBezTo>
                  <a:cubicBezTo>
                    <a:pt x="683" y="790"/>
                    <a:pt x="677" y="790"/>
                    <a:pt x="675" y="787"/>
                  </a:cubicBezTo>
                  <a:cubicBezTo>
                    <a:pt x="675" y="787"/>
                    <a:pt x="672" y="786"/>
                    <a:pt x="674" y="786"/>
                  </a:cubicBezTo>
                  <a:cubicBezTo>
                    <a:pt x="674" y="786"/>
                    <a:pt x="675" y="787"/>
                    <a:pt x="677" y="784"/>
                  </a:cubicBezTo>
                  <a:cubicBezTo>
                    <a:pt x="677" y="784"/>
                    <a:pt x="680" y="783"/>
                    <a:pt x="680" y="782"/>
                  </a:cubicBezTo>
                  <a:cubicBezTo>
                    <a:pt x="680" y="782"/>
                    <a:pt x="682" y="779"/>
                    <a:pt x="685" y="777"/>
                  </a:cubicBezTo>
                  <a:cubicBezTo>
                    <a:pt x="685" y="777"/>
                    <a:pt x="687" y="775"/>
                    <a:pt x="688" y="774"/>
                  </a:cubicBezTo>
                  <a:cubicBezTo>
                    <a:pt x="688" y="774"/>
                    <a:pt x="688" y="772"/>
                    <a:pt x="686" y="772"/>
                  </a:cubicBezTo>
                  <a:cubicBezTo>
                    <a:pt x="686" y="772"/>
                    <a:pt x="682" y="777"/>
                    <a:pt x="679" y="769"/>
                  </a:cubicBezTo>
                  <a:cubicBezTo>
                    <a:pt x="679" y="769"/>
                    <a:pt x="679" y="761"/>
                    <a:pt x="677" y="764"/>
                  </a:cubicBezTo>
                  <a:cubicBezTo>
                    <a:pt x="677" y="764"/>
                    <a:pt x="676" y="769"/>
                    <a:pt x="672" y="770"/>
                  </a:cubicBezTo>
                  <a:cubicBezTo>
                    <a:pt x="672" y="770"/>
                    <a:pt x="670" y="771"/>
                    <a:pt x="668" y="770"/>
                  </a:cubicBezTo>
                  <a:cubicBezTo>
                    <a:pt x="668" y="770"/>
                    <a:pt x="666" y="769"/>
                    <a:pt x="668" y="769"/>
                  </a:cubicBezTo>
                  <a:cubicBezTo>
                    <a:pt x="668" y="769"/>
                    <a:pt x="671" y="768"/>
                    <a:pt x="673" y="764"/>
                  </a:cubicBezTo>
                  <a:cubicBezTo>
                    <a:pt x="673" y="764"/>
                    <a:pt x="676" y="761"/>
                    <a:pt x="675" y="759"/>
                  </a:cubicBezTo>
                  <a:cubicBezTo>
                    <a:pt x="675" y="759"/>
                    <a:pt x="675" y="758"/>
                    <a:pt x="678" y="757"/>
                  </a:cubicBezTo>
                  <a:cubicBezTo>
                    <a:pt x="678" y="757"/>
                    <a:pt x="684" y="752"/>
                    <a:pt x="687" y="755"/>
                  </a:cubicBezTo>
                  <a:cubicBezTo>
                    <a:pt x="687" y="755"/>
                    <a:pt x="689" y="757"/>
                    <a:pt x="687" y="760"/>
                  </a:cubicBezTo>
                  <a:cubicBezTo>
                    <a:pt x="687" y="760"/>
                    <a:pt x="686" y="763"/>
                    <a:pt x="689" y="765"/>
                  </a:cubicBezTo>
                  <a:cubicBezTo>
                    <a:pt x="689" y="765"/>
                    <a:pt x="693" y="768"/>
                    <a:pt x="694" y="766"/>
                  </a:cubicBezTo>
                  <a:cubicBezTo>
                    <a:pt x="694" y="766"/>
                    <a:pt x="699" y="762"/>
                    <a:pt x="701" y="763"/>
                  </a:cubicBezTo>
                  <a:cubicBezTo>
                    <a:pt x="701" y="763"/>
                    <a:pt x="705" y="764"/>
                    <a:pt x="705" y="766"/>
                  </a:cubicBezTo>
                  <a:cubicBezTo>
                    <a:pt x="705" y="766"/>
                    <a:pt x="704" y="768"/>
                    <a:pt x="703" y="769"/>
                  </a:cubicBezTo>
                  <a:cubicBezTo>
                    <a:pt x="703" y="769"/>
                    <a:pt x="703" y="770"/>
                    <a:pt x="702" y="771"/>
                  </a:cubicBezTo>
                  <a:cubicBezTo>
                    <a:pt x="702" y="771"/>
                    <a:pt x="699" y="772"/>
                    <a:pt x="701" y="775"/>
                  </a:cubicBezTo>
                  <a:cubicBezTo>
                    <a:pt x="706" y="782"/>
                    <a:pt x="706" y="782"/>
                    <a:pt x="706" y="782"/>
                  </a:cubicBezTo>
                  <a:cubicBezTo>
                    <a:pt x="706" y="782"/>
                    <a:pt x="708" y="789"/>
                    <a:pt x="707" y="793"/>
                  </a:cubicBezTo>
                  <a:cubicBezTo>
                    <a:pt x="707" y="794"/>
                    <a:pt x="706" y="796"/>
                    <a:pt x="706" y="796"/>
                  </a:cubicBezTo>
                  <a:close/>
                  <a:moveTo>
                    <a:pt x="451" y="788"/>
                  </a:moveTo>
                  <a:cubicBezTo>
                    <a:pt x="267" y="788"/>
                    <a:pt x="118" y="639"/>
                    <a:pt x="118" y="455"/>
                  </a:cubicBezTo>
                  <a:cubicBezTo>
                    <a:pt x="118" y="271"/>
                    <a:pt x="267" y="121"/>
                    <a:pt x="451" y="121"/>
                  </a:cubicBezTo>
                  <a:cubicBezTo>
                    <a:pt x="635" y="121"/>
                    <a:pt x="784" y="271"/>
                    <a:pt x="784" y="455"/>
                  </a:cubicBezTo>
                  <a:cubicBezTo>
                    <a:pt x="784" y="639"/>
                    <a:pt x="635" y="788"/>
                    <a:pt x="451" y="788"/>
                  </a:cubicBezTo>
                  <a:close/>
                  <a:moveTo>
                    <a:pt x="778" y="318"/>
                  </a:moveTo>
                  <a:cubicBezTo>
                    <a:pt x="775" y="310"/>
                    <a:pt x="775" y="303"/>
                    <a:pt x="777" y="296"/>
                  </a:cubicBezTo>
                  <a:cubicBezTo>
                    <a:pt x="779" y="290"/>
                    <a:pt x="784" y="285"/>
                    <a:pt x="792" y="282"/>
                  </a:cubicBezTo>
                  <a:cubicBezTo>
                    <a:pt x="797" y="280"/>
                    <a:pt x="801" y="279"/>
                    <a:pt x="805" y="279"/>
                  </a:cubicBezTo>
                  <a:cubicBezTo>
                    <a:pt x="808" y="280"/>
                    <a:pt x="811" y="280"/>
                    <a:pt x="814" y="282"/>
                  </a:cubicBezTo>
                  <a:cubicBezTo>
                    <a:pt x="817" y="283"/>
                    <a:pt x="819" y="285"/>
                    <a:pt x="821" y="287"/>
                  </a:cubicBezTo>
                  <a:cubicBezTo>
                    <a:pt x="824" y="289"/>
                    <a:pt x="826" y="293"/>
                    <a:pt x="828" y="297"/>
                  </a:cubicBezTo>
                  <a:cubicBezTo>
                    <a:pt x="831" y="305"/>
                    <a:pt x="831" y="312"/>
                    <a:pt x="829" y="318"/>
                  </a:cubicBezTo>
                  <a:cubicBezTo>
                    <a:pt x="826" y="325"/>
                    <a:pt x="821" y="330"/>
                    <a:pt x="813" y="333"/>
                  </a:cubicBezTo>
                  <a:cubicBezTo>
                    <a:pt x="806" y="336"/>
                    <a:pt x="799" y="336"/>
                    <a:pt x="792" y="334"/>
                  </a:cubicBezTo>
                  <a:cubicBezTo>
                    <a:pt x="786" y="331"/>
                    <a:pt x="781" y="325"/>
                    <a:pt x="778" y="318"/>
                  </a:cubicBezTo>
                  <a:close/>
                  <a:moveTo>
                    <a:pt x="841" y="337"/>
                  </a:moveTo>
                  <a:cubicBezTo>
                    <a:pt x="843" y="348"/>
                    <a:pt x="843" y="348"/>
                    <a:pt x="843" y="348"/>
                  </a:cubicBezTo>
                  <a:cubicBezTo>
                    <a:pt x="802" y="358"/>
                    <a:pt x="802" y="358"/>
                    <a:pt x="802" y="358"/>
                  </a:cubicBezTo>
                  <a:cubicBezTo>
                    <a:pt x="809" y="386"/>
                    <a:pt x="809" y="386"/>
                    <a:pt x="809" y="386"/>
                  </a:cubicBezTo>
                  <a:cubicBezTo>
                    <a:pt x="801" y="388"/>
                    <a:pt x="801" y="388"/>
                    <a:pt x="801" y="388"/>
                  </a:cubicBezTo>
                  <a:cubicBezTo>
                    <a:pt x="791" y="349"/>
                    <a:pt x="791" y="349"/>
                    <a:pt x="791" y="349"/>
                  </a:cubicBezTo>
                  <a:lnTo>
                    <a:pt x="841" y="337"/>
                  </a:lnTo>
                  <a:close/>
                  <a:moveTo>
                    <a:pt x="851" y="525"/>
                  </a:moveTo>
                  <a:cubicBezTo>
                    <a:pt x="815" y="528"/>
                    <a:pt x="815" y="528"/>
                    <a:pt x="815" y="528"/>
                  </a:cubicBezTo>
                  <a:cubicBezTo>
                    <a:pt x="847" y="545"/>
                    <a:pt x="847" y="545"/>
                    <a:pt x="847" y="545"/>
                  </a:cubicBezTo>
                  <a:cubicBezTo>
                    <a:pt x="844" y="562"/>
                    <a:pt x="844" y="562"/>
                    <a:pt x="844" y="562"/>
                  </a:cubicBezTo>
                  <a:cubicBezTo>
                    <a:pt x="793" y="552"/>
                    <a:pt x="793" y="552"/>
                    <a:pt x="793" y="552"/>
                  </a:cubicBezTo>
                  <a:cubicBezTo>
                    <a:pt x="795" y="541"/>
                    <a:pt x="795" y="541"/>
                    <a:pt x="795" y="541"/>
                  </a:cubicBezTo>
                  <a:cubicBezTo>
                    <a:pt x="835" y="549"/>
                    <a:pt x="835" y="549"/>
                    <a:pt x="835" y="549"/>
                  </a:cubicBezTo>
                  <a:cubicBezTo>
                    <a:pt x="798" y="530"/>
                    <a:pt x="798" y="530"/>
                    <a:pt x="798" y="530"/>
                  </a:cubicBezTo>
                  <a:cubicBezTo>
                    <a:pt x="800" y="519"/>
                    <a:pt x="800" y="519"/>
                    <a:pt x="800" y="519"/>
                  </a:cubicBezTo>
                  <a:cubicBezTo>
                    <a:pt x="842" y="517"/>
                    <a:pt x="842" y="517"/>
                    <a:pt x="842" y="517"/>
                  </a:cubicBezTo>
                  <a:cubicBezTo>
                    <a:pt x="802" y="508"/>
                    <a:pt x="802" y="508"/>
                    <a:pt x="802" y="508"/>
                  </a:cubicBezTo>
                  <a:cubicBezTo>
                    <a:pt x="804" y="498"/>
                    <a:pt x="804" y="498"/>
                    <a:pt x="804" y="498"/>
                  </a:cubicBezTo>
                  <a:cubicBezTo>
                    <a:pt x="855" y="508"/>
                    <a:pt x="855" y="508"/>
                    <a:pt x="855" y="508"/>
                  </a:cubicBezTo>
                  <a:lnTo>
                    <a:pt x="851" y="525"/>
                  </a:lnTo>
                  <a:close/>
                  <a:moveTo>
                    <a:pt x="815" y="474"/>
                  </a:moveTo>
                  <a:cubicBezTo>
                    <a:pt x="816" y="476"/>
                    <a:pt x="818" y="477"/>
                    <a:pt x="819" y="478"/>
                  </a:cubicBezTo>
                  <a:cubicBezTo>
                    <a:pt x="821" y="478"/>
                    <a:pt x="824" y="478"/>
                    <a:pt x="828" y="478"/>
                  </a:cubicBezTo>
                  <a:cubicBezTo>
                    <a:pt x="857" y="479"/>
                    <a:pt x="857" y="479"/>
                    <a:pt x="857" y="479"/>
                  </a:cubicBezTo>
                  <a:cubicBezTo>
                    <a:pt x="856" y="491"/>
                    <a:pt x="856" y="491"/>
                    <a:pt x="856" y="491"/>
                  </a:cubicBezTo>
                  <a:cubicBezTo>
                    <a:pt x="829" y="490"/>
                    <a:pt x="829" y="490"/>
                    <a:pt x="829" y="490"/>
                  </a:cubicBezTo>
                  <a:cubicBezTo>
                    <a:pt x="823" y="490"/>
                    <a:pt x="819" y="489"/>
                    <a:pt x="816" y="489"/>
                  </a:cubicBezTo>
                  <a:cubicBezTo>
                    <a:pt x="814" y="488"/>
                    <a:pt x="812" y="487"/>
                    <a:pt x="810" y="485"/>
                  </a:cubicBezTo>
                  <a:cubicBezTo>
                    <a:pt x="808" y="483"/>
                    <a:pt x="807" y="481"/>
                    <a:pt x="806" y="478"/>
                  </a:cubicBezTo>
                  <a:cubicBezTo>
                    <a:pt x="805" y="475"/>
                    <a:pt x="805" y="472"/>
                    <a:pt x="805" y="467"/>
                  </a:cubicBezTo>
                  <a:cubicBezTo>
                    <a:pt x="805" y="462"/>
                    <a:pt x="806" y="458"/>
                    <a:pt x="807" y="455"/>
                  </a:cubicBezTo>
                  <a:cubicBezTo>
                    <a:pt x="808" y="452"/>
                    <a:pt x="810" y="450"/>
                    <a:pt x="812" y="448"/>
                  </a:cubicBezTo>
                  <a:cubicBezTo>
                    <a:pt x="813" y="447"/>
                    <a:pt x="815" y="446"/>
                    <a:pt x="817" y="445"/>
                  </a:cubicBezTo>
                  <a:cubicBezTo>
                    <a:pt x="820" y="445"/>
                    <a:pt x="825" y="444"/>
                    <a:pt x="831" y="445"/>
                  </a:cubicBezTo>
                  <a:cubicBezTo>
                    <a:pt x="858" y="446"/>
                    <a:pt x="858" y="446"/>
                    <a:pt x="858" y="446"/>
                  </a:cubicBezTo>
                  <a:cubicBezTo>
                    <a:pt x="858" y="457"/>
                    <a:pt x="858" y="457"/>
                    <a:pt x="858" y="457"/>
                  </a:cubicBezTo>
                  <a:cubicBezTo>
                    <a:pt x="830" y="456"/>
                    <a:pt x="830" y="456"/>
                    <a:pt x="830" y="456"/>
                  </a:cubicBezTo>
                  <a:cubicBezTo>
                    <a:pt x="825" y="456"/>
                    <a:pt x="822" y="456"/>
                    <a:pt x="821" y="456"/>
                  </a:cubicBezTo>
                  <a:cubicBezTo>
                    <a:pt x="819" y="457"/>
                    <a:pt x="817" y="458"/>
                    <a:pt x="816" y="459"/>
                  </a:cubicBezTo>
                  <a:cubicBezTo>
                    <a:pt x="814" y="461"/>
                    <a:pt x="814" y="464"/>
                    <a:pt x="813" y="467"/>
                  </a:cubicBezTo>
                  <a:cubicBezTo>
                    <a:pt x="813" y="470"/>
                    <a:pt x="814" y="473"/>
                    <a:pt x="815" y="47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dirty="0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5" name="Freeform 85">
              <a:extLst>
                <a:ext uri="{FF2B5EF4-FFF2-40B4-BE49-F238E27FC236}">
                  <a16:creationId xmlns:a16="http://schemas.microsoft.com/office/drawing/2014/main" id="{8EC2831C-11DF-3F41-A047-DB89DD24D7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3" y="749"/>
              <a:ext cx="42" cy="40"/>
            </a:xfrm>
            <a:custGeom>
              <a:avLst/>
              <a:gdLst>
                <a:gd name="T0" fmla="*/ 13 w 22"/>
                <a:gd name="T1" fmla="*/ 20 h 21"/>
                <a:gd name="T2" fmla="*/ 18 w 22"/>
                <a:gd name="T3" fmla="*/ 20 h 21"/>
                <a:gd name="T4" fmla="*/ 21 w 22"/>
                <a:gd name="T5" fmla="*/ 18 h 21"/>
                <a:gd name="T6" fmla="*/ 22 w 22"/>
                <a:gd name="T7" fmla="*/ 13 h 21"/>
                <a:gd name="T8" fmla="*/ 20 w 22"/>
                <a:gd name="T9" fmla="*/ 8 h 21"/>
                <a:gd name="T10" fmla="*/ 13 w 22"/>
                <a:gd name="T11" fmla="*/ 3 h 21"/>
                <a:gd name="T12" fmla="*/ 9 w 22"/>
                <a:gd name="T13" fmla="*/ 0 h 21"/>
                <a:gd name="T14" fmla="*/ 0 w 22"/>
                <a:gd name="T15" fmla="*/ 12 h 21"/>
                <a:gd name="T16" fmla="*/ 5 w 22"/>
                <a:gd name="T17" fmla="*/ 16 h 21"/>
                <a:gd name="T18" fmla="*/ 13 w 22"/>
                <a:gd name="T19" fmla="*/ 2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" h="21">
                  <a:moveTo>
                    <a:pt x="13" y="20"/>
                  </a:moveTo>
                  <a:cubicBezTo>
                    <a:pt x="15" y="21"/>
                    <a:pt x="16" y="21"/>
                    <a:pt x="18" y="20"/>
                  </a:cubicBezTo>
                  <a:cubicBezTo>
                    <a:pt x="19" y="20"/>
                    <a:pt x="20" y="19"/>
                    <a:pt x="21" y="18"/>
                  </a:cubicBezTo>
                  <a:cubicBezTo>
                    <a:pt x="22" y="16"/>
                    <a:pt x="22" y="14"/>
                    <a:pt x="22" y="13"/>
                  </a:cubicBezTo>
                  <a:cubicBezTo>
                    <a:pt x="22" y="11"/>
                    <a:pt x="21" y="10"/>
                    <a:pt x="20" y="8"/>
                  </a:cubicBezTo>
                  <a:cubicBezTo>
                    <a:pt x="19" y="7"/>
                    <a:pt x="16" y="6"/>
                    <a:pt x="13" y="3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9" y="18"/>
                    <a:pt x="12" y="20"/>
                    <a:pt x="13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6" name="Freeform 86">
              <a:extLst>
                <a:ext uri="{FF2B5EF4-FFF2-40B4-BE49-F238E27FC236}">
                  <a16:creationId xmlns:a16="http://schemas.microsoft.com/office/drawing/2014/main" id="{D4C30E26-D797-FC46-B39F-2D6322D5C8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6" y="2110"/>
              <a:ext cx="35" cy="54"/>
            </a:xfrm>
            <a:custGeom>
              <a:avLst/>
              <a:gdLst>
                <a:gd name="T0" fmla="*/ 4 w 18"/>
                <a:gd name="T1" fmla="*/ 3 h 28"/>
                <a:gd name="T2" fmla="*/ 6 w 18"/>
                <a:gd name="T3" fmla="*/ 6 h 28"/>
                <a:gd name="T4" fmla="*/ 7 w 18"/>
                <a:gd name="T5" fmla="*/ 9 h 28"/>
                <a:gd name="T6" fmla="*/ 7 w 18"/>
                <a:gd name="T7" fmla="*/ 12 h 28"/>
                <a:gd name="T8" fmla="*/ 6 w 18"/>
                <a:gd name="T9" fmla="*/ 13 h 28"/>
                <a:gd name="T10" fmla="*/ 3 w 18"/>
                <a:gd name="T11" fmla="*/ 19 h 28"/>
                <a:gd name="T12" fmla="*/ 3 w 18"/>
                <a:gd name="T13" fmla="*/ 25 h 28"/>
                <a:gd name="T14" fmla="*/ 8 w 18"/>
                <a:gd name="T15" fmla="*/ 22 h 28"/>
                <a:gd name="T16" fmla="*/ 10 w 18"/>
                <a:gd name="T17" fmla="*/ 21 h 28"/>
                <a:gd name="T18" fmla="*/ 11 w 18"/>
                <a:gd name="T19" fmla="*/ 19 h 28"/>
                <a:gd name="T20" fmla="*/ 15 w 18"/>
                <a:gd name="T21" fmla="*/ 13 h 28"/>
                <a:gd name="T22" fmla="*/ 18 w 18"/>
                <a:gd name="T23" fmla="*/ 7 h 28"/>
                <a:gd name="T24" fmla="*/ 18 w 18"/>
                <a:gd name="T25" fmla="*/ 4 h 28"/>
                <a:gd name="T26" fmla="*/ 12 w 18"/>
                <a:gd name="T27" fmla="*/ 1 h 28"/>
                <a:gd name="T28" fmla="*/ 8 w 18"/>
                <a:gd name="T29" fmla="*/ 0 h 28"/>
                <a:gd name="T30" fmla="*/ 4 w 18"/>
                <a:gd name="T31" fmla="*/ 0 h 28"/>
                <a:gd name="T32" fmla="*/ 4 w 18"/>
                <a:gd name="T33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28">
                  <a:moveTo>
                    <a:pt x="4" y="3"/>
                  </a:moveTo>
                  <a:cubicBezTo>
                    <a:pt x="4" y="4"/>
                    <a:pt x="6" y="6"/>
                    <a:pt x="6" y="6"/>
                  </a:cubicBezTo>
                  <a:cubicBezTo>
                    <a:pt x="6" y="8"/>
                    <a:pt x="7" y="9"/>
                    <a:pt x="7" y="9"/>
                  </a:cubicBezTo>
                  <a:cubicBezTo>
                    <a:pt x="8" y="10"/>
                    <a:pt x="7" y="12"/>
                    <a:pt x="7" y="12"/>
                  </a:cubicBezTo>
                  <a:cubicBezTo>
                    <a:pt x="7" y="12"/>
                    <a:pt x="6" y="13"/>
                    <a:pt x="6" y="13"/>
                  </a:cubicBezTo>
                  <a:cubicBezTo>
                    <a:pt x="6" y="16"/>
                    <a:pt x="3" y="19"/>
                    <a:pt x="3" y="19"/>
                  </a:cubicBezTo>
                  <a:cubicBezTo>
                    <a:pt x="0" y="21"/>
                    <a:pt x="3" y="25"/>
                    <a:pt x="3" y="25"/>
                  </a:cubicBezTo>
                  <a:cubicBezTo>
                    <a:pt x="4" y="28"/>
                    <a:pt x="8" y="22"/>
                    <a:pt x="8" y="22"/>
                  </a:cubicBezTo>
                  <a:cubicBezTo>
                    <a:pt x="9" y="21"/>
                    <a:pt x="10" y="21"/>
                    <a:pt x="10" y="21"/>
                  </a:cubicBezTo>
                  <a:cubicBezTo>
                    <a:pt x="10" y="20"/>
                    <a:pt x="10" y="20"/>
                    <a:pt x="11" y="19"/>
                  </a:cubicBezTo>
                  <a:cubicBezTo>
                    <a:pt x="12" y="16"/>
                    <a:pt x="15" y="13"/>
                    <a:pt x="15" y="13"/>
                  </a:cubicBezTo>
                  <a:cubicBezTo>
                    <a:pt x="15" y="12"/>
                    <a:pt x="18" y="7"/>
                    <a:pt x="18" y="7"/>
                  </a:cubicBezTo>
                  <a:cubicBezTo>
                    <a:pt x="18" y="6"/>
                    <a:pt x="18" y="4"/>
                    <a:pt x="18" y="4"/>
                  </a:cubicBezTo>
                  <a:cubicBezTo>
                    <a:pt x="17" y="3"/>
                    <a:pt x="12" y="1"/>
                    <a:pt x="12" y="1"/>
                  </a:cubicBezTo>
                  <a:cubicBezTo>
                    <a:pt x="12" y="1"/>
                    <a:pt x="10" y="1"/>
                    <a:pt x="8" y="0"/>
                  </a:cubicBezTo>
                  <a:cubicBezTo>
                    <a:pt x="6" y="0"/>
                    <a:pt x="4" y="0"/>
                    <a:pt x="4" y="0"/>
                  </a:cubicBezTo>
                  <a:cubicBezTo>
                    <a:pt x="1" y="1"/>
                    <a:pt x="4" y="3"/>
                    <a:pt x="4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7" name="Freeform 87">
              <a:extLst>
                <a:ext uri="{FF2B5EF4-FFF2-40B4-BE49-F238E27FC236}">
                  <a16:creationId xmlns:a16="http://schemas.microsoft.com/office/drawing/2014/main" id="{EDAC3119-CAE0-0A4D-8641-48129D160A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2" y="1076"/>
              <a:ext cx="68" cy="67"/>
            </a:xfrm>
            <a:custGeom>
              <a:avLst/>
              <a:gdLst>
                <a:gd name="T0" fmla="*/ 24 w 36"/>
                <a:gd name="T1" fmla="*/ 32 h 35"/>
                <a:gd name="T2" fmla="*/ 35 w 36"/>
                <a:gd name="T3" fmla="*/ 23 h 35"/>
                <a:gd name="T4" fmla="*/ 35 w 36"/>
                <a:gd name="T5" fmla="*/ 11 h 35"/>
                <a:gd name="T6" fmla="*/ 26 w 36"/>
                <a:gd name="T7" fmla="*/ 2 h 35"/>
                <a:gd name="T8" fmla="*/ 12 w 36"/>
                <a:gd name="T9" fmla="*/ 3 h 35"/>
                <a:gd name="T10" fmla="*/ 1 w 36"/>
                <a:gd name="T11" fmla="*/ 12 h 35"/>
                <a:gd name="T12" fmla="*/ 1 w 36"/>
                <a:gd name="T13" fmla="*/ 24 h 35"/>
                <a:gd name="T14" fmla="*/ 10 w 36"/>
                <a:gd name="T15" fmla="*/ 33 h 35"/>
                <a:gd name="T16" fmla="*/ 24 w 36"/>
                <a:gd name="T17" fmla="*/ 3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6" h="35">
                  <a:moveTo>
                    <a:pt x="24" y="32"/>
                  </a:moveTo>
                  <a:cubicBezTo>
                    <a:pt x="30" y="30"/>
                    <a:pt x="33" y="27"/>
                    <a:pt x="35" y="23"/>
                  </a:cubicBezTo>
                  <a:cubicBezTo>
                    <a:pt x="36" y="19"/>
                    <a:pt x="36" y="15"/>
                    <a:pt x="35" y="11"/>
                  </a:cubicBezTo>
                  <a:cubicBezTo>
                    <a:pt x="33" y="6"/>
                    <a:pt x="30" y="3"/>
                    <a:pt x="26" y="2"/>
                  </a:cubicBezTo>
                  <a:cubicBezTo>
                    <a:pt x="22" y="0"/>
                    <a:pt x="17" y="1"/>
                    <a:pt x="12" y="3"/>
                  </a:cubicBezTo>
                  <a:cubicBezTo>
                    <a:pt x="7" y="5"/>
                    <a:pt x="3" y="8"/>
                    <a:pt x="1" y="12"/>
                  </a:cubicBezTo>
                  <a:cubicBezTo>
                    <a:pt x="0" y="16"/>
                    <a:pt x="0" y="20"/>
                    <a:pt x="1" y="24"/>
                  </a:cubicBezTo>
                  <a:cubicBezTo>
                    <a:pt x="3" y="29"/>
                    <a:pt x="6" y="31"/>
                    <a:pt x="10" y="33"/>
                  </a:cubicBezTo>
                  <a:cubicBezTo>
                    <a:pt x="14" y="35"/>
                    <a:pt x="18" y="34"/>
                    <a:pt x="24" y="3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grpSp>
        <p:nvGrpSpPr>
          <p:cNvPr id="78" name="Group 4">
            <a:extLst>
              <a:ext uri="{FF2B5EF4-FFF2-40B4-BE49-F238E27FC236}">
                <a16:creationId xmlns:a16="http://schemas.microsoft.com/office/drawing/2014/main" id="{65585F86-19A2-4855-A060-A84F15E97B1F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79311" y="397339"/>
            <a:ext cx="2316419" cy="557143"/>
            <a:chOff x="2838" y="1917"/>
            <a:chExt cx="2004" cy="482"/>
          </a:xfrm>
          <a:solidFill>
            <a:schemeClr val="bg1"/>
          </a:solidFill>
        </p:grpSpPr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EFE65120-C896-4913-8990-0283EEEDCB95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27FB7E9A-3938-4018-B577-8EC0737D1AB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2" name="Freeform 7">
              <a:extLst>
                <a:ext uri="{FF2B5EF4-FFF2-40B4-BE49-F238E27FC236}">
                  <a16:creationId xmlns:a16="http://schemas.microsoft.com/office/drawing/2014/main" id="{5EA306C4-E66C-49C5-A39D-993A9124D77C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EB96D564-F39A-4BE4-9AA2-D48607F07B31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4" name="Freeform 9">
              <a:extLst>
                <a:ext uri="{FF2B5EF4-FFF2-40B4-BE49-F238E27FC236}">
                  <a16:creationId xmlns:a16="http://schemas.microsoft.com/office/drawing/2014/main" id="{ACD00FEF-8F27-4DE5-967C-4A9B902E895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3C405299-99F1-4A17-903D-CFFFFB08F31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6061C9A8-62C5-4C9D-A238-0FCA86EB456F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7" name="Freeform 12">
              <a:extLst>
                <a:ext uri="{FF2B5EF4-FFF2-40B4-BE49-F238E27FC236}">
                  <a16:creationId xmlns:a16="http://schemas.microsoft.com/office/drawing/2014/main" id="{69DE14C6-36D5-4295-A966-F89BE1BEB137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8" name="Freeform 13">
              <a:extLst>
                <a:ext uri="{FF2B5EF4-FFF2-40B4-BE49-F238E27FC236}">
                  <a16:creationId xmlns:a16="http://schemas.microsoft.com/office/drawing/2014/main" id="{5A1EF775-F4CA-428A-B083-F2335DA4D98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9" name="Freeform 14">
              <a:extLst>
                <a:ext uri="{FF2B5EF4-FFF2-40B4-BE49-F238E27FC236}">
                  <a16:creationId xmlns:a16="http://schemas.microsoft.com/office/drawing/2014/main" id="{033A3F09-973D-48F6-BC8C-4F86C2C63B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0" name="Freeform 15">
              <a:extLst>
                <a:ext uri="{FF2B5EF4-FFF2-40B4-BE49-F238E27FC236}">
                  <a16:creationId xmlns:a16="http://schemas.microsoft.com/office/drawing/2014/main" id="{21E9AD05-6000-428F-BCDA-FB58DBDF7E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1" name="Freeform 16">
              <a:extLst>
                <a:ext uri="{FF2B5EF4-FFF2-40B4-BE49-F238E27FC236}">
                  <a16:creationId xmlns:a16="http://schemas.microsoft.com/office/drawing/2014/main" id="{E9640F2D-C28D-43B0-936D-BEFF713B81FC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3" name="Freeform 17">
              <a:extLst>
                <a:ext uri="{FF2B5EF4-FFF2-40B4-BE49-F238E27FC236}">
                  <a16:creationId xmlns:a16="http://schemas.microsoft.com/office/drawing/2014/main" id="{BF9B19F8-4559-4CFF-ADAF-56838BF29C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4" name="Freeform 18">
              <a:extLst>
                <a:ext uri="{FF2B5EF4-FFF2-40B4-BE49-F238E27FC236}">
                  <a16:creationId xmlns:a16="http://schemas.microsoft.com/office/drawing/2014/main" id="{2245DCF2-C247-42C2-8C54-B9056EF73ECF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5" name="Freeform 19">
              <a:extLst>
                <a:ext uri="{FF2B5EF4-FFF2-40B4-BE49-F238E27FC236}">
                  <a16:creationId xmlns:a16="http://schemas.microsoft.com/office/drawing/2014/main" id="{46BF6DBD-C1DA-46FA-8835-830BC21EBDD2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6" name="Freeform 20">
              <a:extLst>
                <a:ext uri="{FF2B5EF4-FFF2-40B4-BE49-F238E27FC236}">
                  <a16:creationId xmlns:a16="http://schemas.microsoft.com/office/drawing/2014/main" id="{C259461F-89B7-48F3-B249-E04CF3A192A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93DDB117-8CF4-4DBF-847C-4C6BC54698E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96E6A1CD-8968-41A6-A630-67F4B04D0B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0877908C-6466-4B86-B168-4677E2BC5DD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1" name="Freeform 24">
              <a:extLst>
                <a:ext uri="{FF2B5EF4-FFF2-40B4-BE49-F238E27FC236}">
                  <a16:creationId xmlns:a16="http://schemas.microsoft.com/office/drawing/2014/main" id="{C2E60420-E7C0-443C-84FB-0FD93B3FFC7D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2" name="Freeform 25">
              <a:extLst>
                <a:ext uri="{FF2B5EF4-FFF2-40B4-BE49-F238E27FC236}">
                  <a16:creationId xmlns:a16="http://schemas.microsoft.com/office/drawing/2014/main" id="{B266874B-497A-4EB0-8ABA-56BB9F984DCA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3" name="Freeform 26">
              <a:extLst>
                <a:ext uri="{FF2B5EF4-FFF2-40B4-BE49-F238E27FC236}">
                  <a16:creationId xmlns:a16="http://schemas.microsoft.com/office/drawing/2014/main" id="{21F061FF-1C3B-4F4E-AA1A-4C3C792C1F51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4" name="Freeform 27">
              <a:extLst>
                <a:ext uri="{FF2B5EF4-FFF2-40B4-BE49-F238E27FC236}">
                  <a16:creationId xmlns:a16="http://schemas.microsoft.com/office/drawing/2014/main" id="{3B7892F5-171C-4407-AACB-4CD95255719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5" name="Freeform 28">
              <a:extLst>
                <a:ext uri="{FF2B5EF4-FFF2-40B4-BE49-F238E27FC236}">
                  <a16:creationId xmlns:a16="http://schemas.microsoft.com/office/drawing/2014/main" id="{4EA3AE84-0410-4F97-9590-34FC6753BD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6" name="Freeform 29">
              <a:extLst>
                <a:ext uri="{FF2B5EF4-FFF2-40B4-BE49-F238E27FC236}">
                  <a16:creationId xmlns:a16="http://schemas.microsoft.com/office/drawing/2014/main" id="{05805808-01CE-4453-9166-4A6B129794DA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7" name="Freeform 30">
              <a:extLst>
                <a:ext uri="{FF2B5EF4-FFF2-40B4-BE49-F238E27FC236}">
                  <a16:creationId xmlns:a16="http://schemas.microsoft.com/office/drawing/2014/main" id="{9B3B69FD-3BB1-4F94-B6A0-0CC0EA07D583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8" name="Freeform 31">
              <a:extLst>
                <a:ext uri="{FF2B5EF4-FFF2-40B4-BE49-F238E27FC236}">
                  <a16:creationId xmlns:a16="http://schemas.microsoft.com/office/drawing/2014/main" id="{387B071D-65E7-42AC-A033-3D926B22F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29" name="Freeform 32">
              <a:extLst>
                <a:ext uri="{FF2B5EF4-FFF2-40B4-BE49-F238E27FC236}">
                  <a16:creationId xmlns:a16="http://schemas.microsoft.com/office/drawing/2014/main" id="{C8DE6935-302B-4426-A194-3A1BACB7B918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0" name="Freeform 33">
              <a:extLst>
                <a:ext uri="{FF2B5EF4-FFF2-40B4-BE49-F238E27FC236}">
                  <a16:creationId xmlns:a16="http://schemas.microsoft.com/office/drawing/2014/main" id="{611F27F4-7B17-4301-B551-ED71F9484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1" name="Freeform 34">
              <a:extLst>
                <a:ext uri="{FF2B5EF4-FFF2-40B4-BE49-F238E27FC236}">
                  <a16:creationId xmlns:a16="http://schemas.microsoft.com/office/drawing/2014/main" id="{CD9EEAE9-9858-41AC-BF4A-D6DCD4B7A03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2" name="Freeform 35">
              <a:extLst>
                <a:ext uri="{FF2B5EF4-FFF2-40B4-BE49-F238E27FC236}">
                  <a16:creationId xmlns:a16="http://schemas.microsoft.com/office/drawing/2014/main" id="{E6961402-F9AF-4934-850C-FED6C8D14FF3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3" name="Freeform 36">
              <a:extLst>
                <a:ext uri="{FF2B5EF4-FFF2-40B4-BE49-F238E27FC236}">
                  <a16:creationId xmlns:a16="http://schemas.microsoft.com/office/drawing/2014/main" id="{3DC05534-8000-49D6-B5BE-D2551910657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4" name="Freeform 37">
              <a:extLst>
                <a:ext uri="{FF2B5EF4-FFF2-40B4-BE49-F238E27FC236}">
                  <a16:creationId xmlns:a16="http://schemas.microsoft.com/office/drawing/2014/main" id="{8C61BB63-31C8-4CAF-AFD4-F2C7D21172F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5" name="Freeform 38">
              <a:extLst>
                <a:ext uri="{FF2B5EF4-FFF2-40B4-BE49-F238E27FC236}">
                  <a16:creationId xmlns:a16="http://schemas.microsoft.com/office/drawing/2014/main" id="{02B7F898-07F2-4C87-BC64-154961F7E8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6" name="Freeform 39">
              <a:extLst>
                <a:ext uri="{FF2B5EF4-FFF2-40B4-BE49-F238E27FC236}">
                  <a16:creationId xmlns:a16="http://schemas.microsoft.com/office/drawing/2014/main" id="{9642B725-4D7D-4C40-A4BB-EEAB542D1B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7" name="Freeform 40">
              <a:extLst>
                <a:ext uri="{FF2B5EF4-FFF2-40B4-BE49-F238E27FC236}">
                  <a16:creationId xmlns:a16="http://schemas.microsoft.com/office/drawing/2014/main" id="{0238079C-3547-4BBD-B757-4FBC36046A0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8" name="Freeform 41">
              <a:extLst>
                <a:ext uri="{FF2B5EF4-FFF2-40B4-BE49-F238E27FC236}">
                  <a16:creationId xmlns:a16="http://schemas.microsoft.com/office/drawing/2014/main" id="{E94C6467-AE8D-4A72-8135-860E00A5AC4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39" name="Freeform 42">
              <a:extLst>
                <a:ext uri="{FF2B5EF4-FFF2-40B4-BE49-F238E27FC236}">
                  <a16:creationId xmlns:a16="http://schemas.microsoft.com/office/drawing/2014/main" id="{E6934E0E-2771-4CE0-BDD5-B94E24BF52A6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0" name="Freeform 43">
              <a:extLst>
                <a:ext uri="{FF2B5EF4-FFF2-40B4-BE49-F238E27FC236}">
                  <a16:creationId xmlns:a16="http://schemas.microsoft.com/office/drawing/2014/main" id="{C1F51586-31AD-4ABE-8036-5B56D3BEF5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1" name="Freeform 44">
              <a:extLst>
                <a:ext uri="{FF2B5EF4-FFF2-40B4-BE49-F238E27FC236}">
                  <a16:creationId xmlns:a16="http://schemas.microsoft.com/office/drawing/2014/main" id="{1333091C-0995-490D-ACBA-DD3A4E4833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2" name="Freeform 45">
              <a:extLst>
                <a:ext uri="{FF2B5EF4-FFF2-40B4-BE49-F238E27FC236}">
                  <a16:creationId xmlns:a16="http://schemas.microsoft.com/office/drawing/2014/main" id="{2E94E441-C5DC-41BF-8E09-34180722552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3" name="Freeform 46">
              <a:extLst>
                <a:ext uri="{FF2B5EF4-FFF2-40B4-BE49-F238E27FC236}">
                  <a16:creationId xmlns:a16="http://schemas.microsoft.com/office/drawing/2014/main" id="{D81957C8-7A5B-4C46-98E6-36FE38BE1FEB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4" name="Freeform 47">
              <a:extLst>
                <a:ext uri="{FF2B5EF4-FFF2-40B4-BE49-F238E27FC236}">
                  <a16:creationId xmlns:a16="http://schemas.microsoft.com/office/drawing/2014/main" id="{879B17E0-1ECB-4E3D-AD2A-683C13600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5" name="Freeform 48">
              <a:extLst>
                <a:ext uri="{FF2B5EF4-FFF2-40B4-BE49-F238E27FC236}">
                  <a16:creationId xmlns:a16="http://schemas.microsoft.com/office/drawing/2014/main" id="{129245B6-842C-411B-99DD-0896270491F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46" name="Freeform 49">
              <a:extLst>
                <a:ext uri="{FF2B5EF4-FFF2-40B4-BE49-F238E27FC236}">
                  <a16:creationId xmlns:a16="http://schemas.microsoft.com/office/drawing/2014/main" id="{E8A67708-4273-4492-94F9-D170B593CC4E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6014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897"/>
          <a:stretch/>
        </p:blipFill>
        <p:spPr>
          <a:xfrm>
            <a:off x="-12363" y="0"/>
            <a:ext cx="3792071" cy="6858000"/>
          </a:xfrm>
          <a:prstGeom prst="rect">
            <a:avLst/>
          </a:prstGeom>
        </p:spPr>
      </p:pic>
      <p:cxnSp>
        <p:nvCxnSpPr>
          <p:cNvPr id="17" name="直线连接符 16">
            <a:extLst>
              <a:ext uri="{FF2B5EF4-FFF2-40B4-BE49-F238E27FC236}">
                <a16:creationId xmlns:a16="http://schemas.microsoft.com/office/drawing/2014/main" id="{4253BDA9-D66C-9446-B125-9021E0729B84}"/>
              </a:ext>
            </a:extLst>
          </p:cNvPr>
          <p:cNvCxnSpPr/>
          <p:nvPr/>
        </p:nvCxnSpPr>
        <p:spPr>
          <a:xfrm>
            <a:off x="3869198" y="6468813"/>
            <a:ext cx="8070903" cy="0"/>
          </a:xfrm>
          <a:prstGeom prst="line">
            <a:avLst/>
          </a:prstGeom>
          <a:ln w="12700">
            <a:solidFill>
              <a:srgbClr val="0923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直线连接符 118">
            <a:extLst>
              <a:ext uri="{FF2B5EF4-FFF2-40B4-BE49-F238E27FC236}">
                <a16:creationId xmlns:a16="http://schemas.microsoft.com/office/drawing/2014/main" id="{E50B6086-FEE4-074D-8809-AC4F4516414B}"/>
              </a:ext>
            </a:extLst>
          </p:cNvPr>
          <p:cNvCxnSpPr>
            <a:cxnSpLocks/>
          </p:cNvCxnSpPr>
          <p:nvPr/>
        </p:nvCxnSpPr>
        <p:spPr>
          <a:xfrm>
            <a:off x="11524463" y="385408"/>
            <a:ext cx="415636" cy="0"/>
          </a:xfrm>
          <a:prstGeom prst="line">
            <a:avLst/>
          </a:prstGeom>
          <a:ln w="12700">
            <a:solidFill>
              <a:srgbClr val="0923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直线连接符 119">
            <a:extLst>
              <a:ext uri="{FF2B5EF4-FFF2-40B4-BE49-F238E27FC236}">
                <a16:creationId xmlns:a16="http://schemas.microsoft.com/office/drawing/2014/main" id="{60F6B883-21FF-1F4E-8F97-7D102D1EB22B}"/>
              </a:ext>
            </a:extLst>
          </p:cNvPr>
          <p:cNvCxnSpPr>
            <a:cxnSpLocks/>
          </p:cNvCxnSpPr>
          <p:nvPr/>
        </p:nvCxnSpPr>
        <p:spPr>
          <a:xfrm>
            <a:off x="11856972" y="287169"/>
            <a:ext cx="0" cy="433905"/>
          </a:xfrm>
          <a:prstGeom prst="line">
            <a:avLst/>
          </a:prstGeom>
          <a:ln w="12700">
            <a:solidFill>
              <a:srgbClr val="0923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文本框 120">
            <a:extLst>
              <a:ext uri="{FF2B5EF4-FFF2-40B4-BE49-F238E27FC236}">
                <a16:creationId xmlns:a16="http://schemas.microsoft.com/office/drawing/2014/main" id="{07B7FF46-7913-A442-8D69-A07F7B4E6777}"/>
              </a:ext>
            </a:extLst>
          </p:cNvPr>
          <p:cNvSpPr txBox="1"/>
          <p:nvPr/>
        </p:nvSpPr>
        <p:spPr>
          <a:xfrm rot="5400000">
            <a:off x="10290010" y="4785385"/>
            <a:ext cx="2720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kumimoji="1" lang="en-US" altLang="zh-CN" sz="3600" dirty="0">
                <a:solidFill>
                  <a:schemeClr val="bg1">
                    <a:lumMod val="8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CONTENTS</a:t>
            </a:r>
            <a:endParaRPr kumimoji="1" lang="zh-CN" altLang="en-US" sz="3600" dirty="0">
              <a:solidFill>
                <a:schemeClr val="bg1">
                  <a:lumMod val="85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cxnSp>
        <p:nvCxnSpPr>
          <p:cNvPr id="128" name="直线连接符 127">
            <a:extLst>
              <a:ext uri="{FF2B5EF4-FFF2-40B4-BE49-F238E27FC236}">
                <a16:creationId xmlns:a16="http://schemas.microsoft.com/office/drawing/2014/main" id="{A7E0F32E-8163-2748-9C28-37B987DFC2D6}"/>
              </a:ext>
            </a:extLst>
          </p:cNvPr>
          <p:cNvCxnSpPr>
            <a:cxnSpLocks/>
          </p:cNvCxnSpPr>
          <p:nvPr/>
        </p:nvCxnSpPr>
        <p:spPr>
          <a:xfrm>
            <a:off x="3757037" y="0"/>
            <a:ext cx="0" cy="685800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组合 2">
            <a:extLst>
              <a:ext uri="{FF2B5EF4-FFF2-40B4-BE49-F238E27FC236}">
                <a16:creationId xmlns:a16="http://schemas.microsoft.com/office/drawing/2014/main" id="{F9D52FDA-DBE7-4A9C-8F52-45DD5BFCD5B0}"/>
              </a:ext>
            </a:extLst>
          </p:cNvPr>
          <p:cNvGrpSpPr/>
          <p:nvPr/>
        </p:nvGrpSpPr>
        <p:grpSpPr>
          <a:xfrm>
            <a:off x="4184935" y="921899"/>
            <a:ext cx="3612075" cy="1015663"/>
            <a:chOff x="4197064" y="1282916"/>
            <a:chExt cx="3612075" cy="1015663"/>
          </a:xfrm>
        </p:grpSpPr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2456B12E-B5BC-904B-98CB-4E6C6EAB9E7C}"/>
                </a:ext>
              </a:extLst>
            </p:cNvPr>
            <p:cNvSpPr txBox="1"/>
            <p:nvPr/>
          </p:nvSpPr>
          <p:spPr>
            <a:xfrm>
              <a:off x="5162261" y="1494306"/>
              <a:ext cx="2646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zh-CN" altLang="en-US" sz="3200" b="1" dirty="0">
                  <a:solidFill>
                    <a:srgbClr val="09234F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修订工作思路</a:t>
              </a:r>
              <a:endParaRPr kumimoji="1" lang="zh-CN" altLang="en-US" sz="3200" b="1" dirty="0">
                <a:solidFill>
                  <a:srgbClr val="092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72D890DE-CF3C-F542-AF91-9C23FAC37BE3}"/>
                </a:ext>
              </a:extLst>
            </p:cNvPr>
            <p:cNvSpPr txBox="1"/>
            <p:nvPr/>
          </p:nvSpPr>
          <p:spPr>
            <a:xfrm>
              <a:off x="4197064" y="1282916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6000" dirty="0">
                  <a:solidFill>
                    <a:schemeClr val="bg1">
                      <a:lumMod val="6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kumimoji="1" lang="zh-CN" altLang="en-US" sz="60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C0780F85-CACF-4EA9-94B3-E183205CDFCE}"/>
              </a:ext>
            </a:extLst>
          </p:cNvPr>
          <p:cNvGrpSpPr/>
          <p:nvPr/>
        </p:nvGrpSpPr>
        <p:grpSpPr>
          <a:xfrm>
            <a:off x="4166394" y="2378565"/>
            <a:ext cx="3615076" cy="1015663"/>
            <a:chOff x="4194064" y="2147336"/>
            <a:chExt cx="3615076" cy="1015663"/>
          </a:xfrm>
        </p:grpSpPr>
        <p:sp>
          <p:nvSpPr>
            <p:cNvPr id="123" name="文本框 122">
              <a:extLst>
                <a:ext uri="{FF2B5EF4-FFF2-40B4-BE49-F238E27FC236}">
                  <a16:creationId xmlns:a16="http://schemas.microsoft.com/office/drawing/2014/main" id="{6D286AD3-7552-B34D-9FA4-6643E3D21A10}"/>
                </a:ext>
              </a:extLst>
            </p:cNvPr>
            <p:cNvSpPr txBox="1"/>
            <p:nvPr/>
          </p:nvSpPr>
          <p:spPr>
            <a:xfrm>
              <a:off x="5162262" y="2362780"/>
              <a:ext cx="2646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zh-CN" altLang="en-US" sz="3200" b="1" dirty="0">
                  <a:solidFill>
                    <a:srgbClr val="09234F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改革落实情况</a:t>
              </a:r>
              <a:endParaRPr kumimoji="1" lang="zh-CN" altLang="en-US" sz="3200" b="1" dirty="0">
                <a:solidFill>
                  <a:srgbClr val="092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04" name="文本框 203">
              <a:extLst>
                <a:ext uri="{FF2B5EF4-FFF2-40B4-BE49-F238E27FC236}">
                  <a16:creationId xmlns:a16="http://schemas.microsoft.com/office/drawing/2014/main" id="{F15DF0D5-F1EA-CC48-A186-7D1CA440B520}"/>
                </a:ext>
              </a:extLst>
            </p:cNvPr>
            <p:cNvSpPr txBox="1"/>
            <p:nvPr/>
          </p:nvSpPr>
          <p:spPr>
            <a:xfrm>
              <a:off x="4194064" y="2147336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6000" dirty="0">
                  <a:solidFill>
                    <a:schemeClr val="bg1">
                      <a:lumMod val="6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kumimoji="1" lang="zh-CN" altLang="en-US" sz="60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18" name="Group 4">
            <a:extLst>
              <a:ext uri="{FF2B5EF4-FFF2-40B4-BE49-F238E27FC236}">
                <a16:creationId xmlns:a16="http://schemas.microsoft.com/office/drawing/2014/main" id="{4E9A19A9-2050-2940-AA51-59CE39DA958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0227950" y="483651"/>
            <a:ext cx="1518659" cy="365266"/>
            <a:chOff x="2838" y="1917"/>
            <a:chExt cx="2004" cy="482"/>
          </a:xfrm>
          <a:solidFill>
            <a:srgbClr val="09234F"/>
          </a:solidFill>
        </p:grpSpPr>
        <p:sp>
          <p:nvSpPr>
            <p:cNvPr id="219" name="Freeform 5">
              <a:extLst>
                <a:ext uri="{FF2B5EF4-FFF2-40B4-BE49-F238E27FC236}">
                  <a16:creationId xmlns:a16="http://schemas.microsoft.com/office/drawing/2014/main" id="{235950B4-B188-9744-9649-F56CBC6B80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0" name="Freeform 6">
              <a:extLst>
                <a:ext uri="{FF2B5EF4-FFF2-40B4-BE49-F238E27FC236}">
                  <a16:creationId xmlns:a16="http://schemas.microsoft.com/office/drawing/2014/main" id="{C57C10B1-63C6-724E-98A6-87E7541A6FEA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1" name="Freeform 7">
              <a:extLst>
                <a:ext uri="{FF2B5EF4-FFF2-40B4-BE49-F238E27FC236}">
                  <a16:creationId xmlns:a16="http://schemas.microsoft.com/office/drawing/2014/main" id="{072CDE17-3823-1049-8314-58E992CF014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2" name="Freeform 8">
              <a:extLst>
                <a:ext uri="{FF2B5EF4-FFF2-40B4-BE49-F238E27FC236}">
                  <a16:creationId xmlns:a16="http://schemas.microsoft.com/office/drawing/2014/main" id="{78AF8C53-1B63-9A41-B3BD-99AB88CCC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3" name="Freeform 9">
              <a:extLst>
                <a:ext uri="{FF2B5EF4-FFF2-40B4-BE49-F238E27FC236}">
                  <a16:creationId xmlns:a16="http://schemas.microsoft.com/office/drawing/2014/main" id="{5DB1FBE8-BA86-7F40-90E6-7CD197533A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4" name="Freeform 10">
              <a:extLst>
                <a:ext uri="{FF2B5EF4-FFF2-40B4-BE49-F238E27FC236}">
                  <a16:creationId xmlns:a16="http://schemas.microsoft.com/office/drawing/2014/main" id="{DA3A4820-5380-BD41-A7EF-7DCE86E306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5" name="Freeform 11">
              <a:extLst>
                <a:ext uri="{FF2B5EF4-FFF2-40B4-BE49-F238E27FC236}">
                  <a16:creationId xmlns:a16="http://schemas.microsoft.com/office/drawing/2014/main" id="{24A72E73-0059-EE4D-A1B7-549656BAD08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6" name="Freeform 12">
              <a:extLst>
                <a:ext uri="{FF2B5EF4-FFF2-40B4-BE49-F238E27FC236}">
                  <a16:creationId xmlns:a16="http://schemas.microsoft.com/office/drawing/2014/main" id="{5C96521A-EAB6-AC4E-A308-3AAAEBA58CDB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7" name="Freeform 13">
              <a:extLst>
                <a:ext uri="{FF2B5EF4-FFF2-40B4-BE49-F238E27FC236}">
                  <a16:creationId xmlns:a16="http://schemas.microsoft.com/office/drawing/2014/main" id="{23515609-06CA-ED4F-8AD3-4CDAF35E67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8" name="Freeform 14">
              <a:extLst>
                <a:ext uri="{FF2B5EF4-FFF2-40B4-BE49-F238E27FC236}">
                  <a16:creationId xmlns:a16="http://schemas.microsoft.com/office/drawing/2014/main" id="{4D0A0091-8ABD-F74C-A834-5DB2C2A35EBE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29" name="Freeform 15">
              <a:extLst>
                <a:ext uri="{FF2B5EF4-FFF2-40B4-BE49-F238E27FC236}">
                  <a16:creationId xmlns:a16="http://schemas.microsoft.com/office/drawing/2014/main" id="{9B3732F4-625B-984F-9C2E-6251B6097F66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0" name="Freeform 16">
              <a:extLst>
                <a:ext uri="{FF2B5EF4-FFF2-40B4-BE49-F238E27FC236}">
                  <a16:creationId xmlns:a16="http://schemas.microsoft.com/office/drawing/2014/main" id="{AD92337E-F1CB-6D4E-8D47-522DBCF9F2B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1" name="Freeform 17">
              <a:extLst>
                <a:ext uri="{FF2B5EF4-FFF2-40B4-BE49-F238E27FC236}">
                  <a16:creationId xmlns:a16="http://schemas.microsoft.com/office/drawing/2014/main" id="{73023011-EB00-824A-9564-971B8979FF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2" name="Freeform 18">
              <a:extLst>
                <a:ext uri="{FF2B5EF4-FFF2-40B4-BE49-F238E27FC236}">
                  <a16:creationId xmlns:a16="http://schemas.microsoft.com/office/drawing/2014/main" id="{BBB404DB-2AD4-8C43-81B0-B8FE1E9F23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3" name="Freeform 19">
              <a:extLst>
                <a:ext uri="{FF2B5EF4-FFF2-40B4-BE49-F238E27FC236}">
                  <a16:creationId xmlns:a16="http://schemas.microsoft.com/office/drawing/2014/main" id="{8CBFEF93-4FDB-3C42-81E3-B337C21A81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4" name="Freeform 20">
              <a:extLst>
                <a:ext uri="{FF2B5EF4-FFF2-40B4-BE49-F238E27FC236}">
                  <a16:creationId xmlns:a16="http://schemas.microsoft.com/office/drawing/2014/main" id="{DE132E6D-3AC6-7949-81A2-12BD6F6D80E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5" name="Freeform 21">
              <a:extLst>
                <a:ext uri="{FF2B5EF4-FFF2-40B4-BE49-F238E27FC236}">
                  <a16:creationId xmlns:a16="http://schemas.microsoft.com/office/drawing/2014/main" id="{73858C08-8C80-434C-B883-495D8204A91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6" name="Freeform 22">
              <a:extLst>
                <a:ext uri="{FF2B5EF4-FFF2-40B4-BE49-F238E27FC236}">
                  <a16:creationId xmlns:a16="http://schemas.microsoft.com/office/drawing/2014/main" id="{07AF7F19-2467-9D48-8F03-6ACDE7A0A0C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7" name="Freeform 23">
              <a:extLst>
                <a:ext uri="{FF2B5EF4-FFF2-40B4-BE49-F238E27FC236}">
                  <a16:creationId xmlns:a16="http://schemas.microsoft.com/office/drawing/2014/main" id="{AF93301E-BBBD-4241-96C6-F6D1E8CD1875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8" name="Freeform 24">
              <a:extLst>
                <a:ext uri="{FF2B5EF4-FFF2-40B4-BE49-F238E27FC236}">
                  <a16:creationId xmlns:a16="http://schemas.microsoft.com/office/drawing/2014/main" id="{AD1EB373-299F-C145-B217-15459E614634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39" name="Freeform 25">
              <a:extLst>
                <a:ext uri="{FF2B5EF4-FFF2-40B4-BE49-F238E27FC236}">
                  <a16:creationId xmlns:a16="http://schemas.microsoft.com/office/drawing/2014/main" id="{7FBE9B76-93C0-354B-8073-AE5CF80F3012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0" name="Freeform 26">
              <a:extLst>
                <a:ext uri="{FF2B5EF4-FFF2-40B4-BE49-F238E27FC236}">
                  <a16:creationId xmlns:a16="http://schemas.microsoft.com/office/drawing/2014/main" id="{E6C2372E-9F4B-9549-AEA8-F1CAE9209C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1" name="Freeform 27">
              <a:extLst>
                <a:ext uri="{FF2B5EF4-FFF2-40B4-BE49-F238E27FC236}">
                  <a16:creationId xmlns:a16="http://schemas.microsoft.com/office/drawing/2014/main" id="{257740C2-E946-5448-B034-B8F937887878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2" name="Freeform 28">
              <a:extLst>
                <a:ext uri="{FF2B5EF4-FFF2-40B4-BE49-F238E27FC236}">
                  <a16:creationId xmlns:a16="http://schemas.microsoft.com/office/drawing/2014/main" id="{CA248575-ABE3-4140-9D3C-03D424DB4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3" name="Freeform 29">
              <a:extLst>
                <a:ext uri="{FF2B5EF4-FFF2-40B4-BE49-F238E27FC236}">
                  <a16:creationId xmlns:a16="http://schemas.microsoft.com/office/drawing/2014/main" id="{C4B78282-F35F-E54E-89F8-6D18CE9CF935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4" name="Freeform 30">
              <a:extLst>
                <a:ext uri="{FF2B5EF4-FFF2-40B4-BE49-F238E27FC236}">
                  <a16:creationId xmlns:a16="http://schemas.microsoft.com/office/drawing/2014/main" id="{46702820-1510-7F43-A513-E57DF37404E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5" name="Freeform 31">
              <a:extLst>
                <a:ext uri="{FF2B5EF4-FFF2-40B4-BE49-F238E27FC236}">
                  <a16:creationId xmlns:a16="http://schemas.microsoft.com/office/drawing/2014/main" id="{B112CFEB-155A-EA4E-A90D-401C2525CD12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6" name="Freeform 32">
              <a:extLst>
                <a:ext uri="{FF2B5EF4-FFF2-40B4-BE49-F238E27FC236}">
                  <a16:creationId xmlns:a16="http://schemas.microsoft.com/office/drawing/2014/main" id="{B2EFB11D-7AAC-5546-A18A-2955DE9C137B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7" name="Freeform 33">
              <a:extLst>
                <a:ext uri="{FF2B5EF4-FFF2-40B4-BE49-F238E27FC236}">
                  <a16:creationId xmlns:a16="http://schemas.microsoft.com/office/drawing/2014/main" id="{A1BDEF09-7A56-2145-B3CC-CC01F04CFC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8" name="Freeform 34">
              <a:extLst>
                <a:ext uri="{FF2B5EF4-FFF2-40B4-BE49-F238E27FC236}">
                  <a16:creationId xmlns:a16="http://schemas.microsoft.com/office/drawing/2014/main" id="{02F720E2-0D09-9C49-AB0E-38596217E04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49" name="Freeform 35">
              <a:extLst>
                <a:ext uri="{FF2B5EF4-FFF2-40B4-BE49-F238E27FC236}">
                  <a16:creationId xmlns:a16="http://schemas.microsoft.com/office/drawing/2014/main" id="{01779253-5557-3E44-AFBE-86083B3A13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0" name="Freeform 36">
              <a:extLst>
                <a:ext uri="{FF2B5EF4-FFF2-40B4-BE49-F238E27FC236}">
                  <a16:creationId xmlns:a16="http://schemas.microsoft.com/office/drawing/2014/main" id="{BD94D920-0DFD-FA4A-B5EC-42BA02D26BB0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1" name="Freeform 37">
              <a:extLst>
                <a:ext uri="{FF2B5EF4-FFF2-40B4-BE49-F238E27FC236}">
                  <a16:creationId xmlns:a16="http://schemas.microsoft.com/office/drawing/2014/main" id="{A201D829-9B5D-FA4C-8FE8-CB23C2E5F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2" name="Freeform 38">
              <a:extLst>
                <a:ext uri="{FF2B5EF4-FFF2-40B4-BE49-F238E27FC236}">
                  <a16:creationId xmlns:a16="http://schemas.microsoft.com/office/drawing/2014/main" id="{C1ED0AA7-1B90-E045-8971-B8F02E14B4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3" name="Freeform 39">
              <a:extLst>
                <a:ext uri="{FF2B5EF4-FFF2-40B4-BE49-F238E27FC236}">
                  <a16:creationId xmlns:a16="http://schemas.microsoft.com/office/drawing/2014/main" id="{4754AAAC-BFA4-974D-B54E-E33B56646B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4" name="Freeform 40">
              <a:extLst>
                <a:ext uri="{FF2B5EF4-FFF2-40B4-BE49-F238E27FC236}">
                  <a16:creationId xmlns:a16="http://schemas.microsoft.com/office/drawing/2014/main" id="{3BB2E6FE-6075-C94C-894A-9E147A51E9D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5" name="Freeform 41">
              <a:extLst>
                <a:ext uri="{FF2B5EF4-FFF2-40B4-BE49-F238E27FC236}">
                  <a16:creationId xmlns:a16="http://schemas.microsoft.com/office/drawing/2014/main" id="{79CA8605-9FA8-D146-98E1-377E1FFFC8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6" name="Freeform 42">
              <a:extLst>
                <a:ext uri="{FF2B5EF4-FFF2-40B4-BE49-F238E27FC236}">
                  <a16:creationId xmlns:a16="http://schemas.microsoft.com/office/drawing/2014/main" id="{9245FE06-B109-CE4F-86D1-A280D46C1024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7" name="Freeform 43">
              <a:extLst>
                <a:ext uri="{FF2B5EF4-FFF2-40B4-BE49-F238E27FC236}">
                  <a16:creationId xmlns:a16="http://schemas.microsoft.com/office/drawing/2014/main" id="{D66556DC-ADD2-D440-AB90-48BA0145CA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8" name="Freeform 44">
              <a:extLst>
                <a:ext uri="{FF2B5EF4-FFF2-40B4-BE49-F238E27FC236}">
                  <a16:creationId xmlns:a16="http://schemas.microsoft.com/office/drawing/2014/main" id="{50809E65-C8C2-CA40-936E-5FCCC37E15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59" name="Freeform 45">
              <a:extLst>
                <a:ext uri="{FF2B5EF4-FFF2-40B4-BE49-F238E27FC236}">
                  <a16:creationId xmlns:a16="http://schemas.microsoft.com/office/drawing/2014/main" id="{6A497D47-F77D-4F49-A0D3-D28B78290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60" name="Freeform 46">
              <a:extLst>
                <a:ext uri="{FF2B5EF4-FFF2-40B4-BE49-F238E27FC236}">
                  <a16:creationId xmlns:a16="http://schemas.microsoft.com/office/drawing/2014/main" id="{01AAF3D1-8A68-FB42-85F6-09DE3E791A4F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61" name="Freeform 47">
              <a:extLst>
                <a:ext uri="{FF2B5EF4-FFF2-40B4-BE49-F238E27FC236}">
                  <a16:creationId xmlns:a16="http://schemas.microsoft.com/office/drawing/2014/main" id="{857B75DB-EC32-3140-931B-BFE7FD62B36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62" name="Freeform 48">
              <a:extLst>
                <a:ext uri="{FF2B5EF4-FFF2-40B4-BE49-F238E27FC236}">
                  <a16:creationId xmlns:a16="http://schemas.microsoft.com/office/drawing/2014/main" id="{D682D80E-1E80-314B-A443-7B21A3CF4A5D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63" name="Freeform 49">
              <a:extLst>
                <a:ext uri="{FF2B5EF4-FFF2-40B4-BE49-F238E27FC236}">
                  <a16:creationId xmlns:a16="http://schemas.microsoft.com/office/drawing/2014/main" id="{8D879613-3A7A-3148-956C-148240928613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sp>
        <p:nvSpPr>
          <p:cNvPr id="98" name="文本框 97">
            <a:extLst>
              <a:ext uri="{FF2B5EF4-FFF2-40B4-BE49-F238E27FC236}">
                <a16:creationId xmlns:a16="http://schemas.microsoft.com/office/drawing/2014/main" id="{8C89839D-AAF5-1E4D-ABEF-389822F51938}"/>
              </a:ext>
            </a:extLst>
          </p:cNvPr>
          <p:cNvSpPr txBox="1"/>
          <p:nvPr/>
        </p:nvSpPr>
        <p:spPr>
          <a:xfrm>
            <a:off x="1292717" y="2194560"/>
            <a:ext cx="1415772" cy="30580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kumimoji="1" lang="zh-CN" altLang="en-US" sz="80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目</a:t>
            </a:r>
            <a:r>
              <a:rPr kumimoji="1" lang="en-US" altLang="zh-CN" sz="80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  </a:t>
            </a:r>
            <a:r>
              <a:rPr kumimoji="1" lang="zh-CN" altLang="en-US" sz="80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录</a:t>
            </a:r>
          </a:p>
        </p:txBody>
      </p:sp>
      <p:sp>
        <p:nvSpPr>
          <p:cNvPr id="99" name="任意形状 81">
            <a:extLst>
              <a:ext uri="{FF2B5EF4-FFF2-40B4-BE49-F238E27FC236}">
                <a16:creationId xmlns:a16="http://schemas.microsoft.com/office/drawing/2014/main" id="{C3574642-BF43-A746-976F-8A0B8CE98B50}"/>
              </a:ext>
            </a:extLst>
          </p:cNvPr>
          <p:cNvSpPr/>
          <p:nvPr/>
        </p:nvSpPr>
        <p:spPr>
          <a:xfrm>
            <a:off x="1170180" y="1884074"/>
            <a:ext cx="1716528" cy="3575433"/>
          </a:xfrm>
          <a:custGeom>
            <a:avLst/>
            <a:gdLst>
              <a:gd name="connsiteX0" fmla="*/ 0 w 1716528"/>
              <a:gd name="connsiteY0" fmla="*/ 0 h 3021106"/>
              <a:gd name="connsiteX1" fmla="*/ 1716528 w 1716528"/>
              <a:gd name="connsiteY1" fmla="*/ 0 h 3021106"/>
              <a:gd name="connsiteX2" fmla="*/ 1716528 w 1716528"/>
              <a:gd name="connsiteY2" fmla="*/ 1030941 h 3021106"/>
              <a:gd name="connsiteX3" fmla="*/ 1377809 w 1716528"/>
              <a:gd name="connsiteY3" fmla="*/ 1030941 h 3021106"/>
              <a:gd name="connsiteX4" fmla="*/ 1377809 w 1716528"/>
              <a:gd name="connsiteY4" fmla="*/ 1990166 h 3021106"/>
              <a:gd name="connsiteX5" fmla="*/ 1716528 w 1716528"/>
              <a:gd name="connsiteY5" fmla="*/ 1990166 h 3021106"/>
              <a:gd name="connsiteX6" fmla="*/ 1716528 w 1716528"/>
              <a:gd name="connsiteY6" fmla="*/ 3021106 h 3021106"/>
              <a:gd name="connsiteX7" fmla="*/ 0 w 1716528"/>
              <a:gd name="connsiteY7" fmla="*/ 3021106 h 3021106"/>
              <a:gd name="connsiteX0" fmla="*/ 1377809 w 1716528"/>
              <a:gd name="connsiteY0" fmla="*/ 1030941 h 3021106"/>
              <a:gd name="connsiteX1" fmla="*/ 1377809 w 1716528"/>
              <a:gd name="connsiteY1" fmla="*/ 1990166 h 3021106"/>
              <a:gd name="connsiteX2" fmla="*/ 1716528 w 1716528"/>
              <a:gd name="connsiteY2" fmla="*/ 1990166 h 3021106"/>
              <a:gd name="connsiteX3" fmla="*/ 1716528 w 1716528"/>
              <a:gd name="connsiteY3" fmla="*/ 3021106 h 3021106"/>
              <a:gd name="connsiteX4" fmla="*/ 0 w 1716528"/>
              <a:gd name="connsiteY4" fmla="*/ 3021106 h 3021106"/>
              <a:gd name="connsiteX5" fmla="*/ 0 w 1716528"/>
              <a:gd name="connsiteY5" fmla="*/ 0 h 3021106"/>
              <a:gd name="connsiteX6" fmla="*/ 1716528 w 1716528"/>
              <a:gd name="connsiteY6" fmla="*/ 0 h 3021106"/>
              <a:gd name="connsiteX7" fmla="*/ 1716528 w 1716528"/>
              <a:gd name="connsiteY7" fmla="*/ 1030941 h 3021106"/>
              <a:gd name="connsiteX8" fmla="*/ 1469249 w 1716528"/>
              <a:gd name="connsiteY8" fmla="*/ 1122381 h 3021106"/>
              <a:gd name="connsiteX0" fmla="*/ 1377809 w 1716528"/>
              <a:gd name="connsiteY0" fmla="*/ 1030941 h 3021106"/>
              <a:gd name="connsiteX1" fmla="*/ 1377809 w 1716528"/>
              <a:gd name="connsiteY1" fmla="*/ 1990166 h 3021106"/>
              <a:gd name="connsiteX2" fmla="*/ 1716528 w 1716528"/>
              <a:gd name="connsiteY2" fmla="*/ 1990166 h 3021106"/>
              <a:gd name="connsiteX3" fmla="*/ 1716528 w 1716528"/>
              <a:gd name="connsiteY3" fmla="*/ 3021106 h 3021106"/>
              <a:gd name="connsiteX4" fmla="*/ 0 w 1716528"/>
              <a:gd name="connsiteY4" fmla="*/ 3021106 h 3021106"/>
              <a:gd name="connsiteX5" fmla="*/ 0 w 1716528"/>
              <a:gd name="connsiteY5" fmla="*/ 0 h 3021106"/>
              <a:gd name="connsiteX6" fmla="*/ 1716528 w 1716528"/>
              <a:gd name="connsiteY6" fmla="*/ 0 h 3021106"/>
              <a:gd name="connsiteX7" fmla="*/ 1716528 w 1716528"/>
              <a:gd name="connsiteY7" fmla="*/ 1030941 h 3021106"/>
              <a:gd name="connsiteX0" fmla="*/ 1377809 w 1716528"/>
              <a:gd name="connsiteY0" fmla="*/ 1030941 h 3021106"/>
              <a:gd name="connsiteX1" fmla="*/ 1377809 w 1716528"/>
              <a:gd name="connsiteY1" fmla="*/ 1990166 h 3021106"/>
              <a:gd name="connsiteX2" fmla="*/ 1716528 w 1716528"/>
              <a:gd name="connsiteY2" fmla="*/ 1990166 h 3021106"/>
              <a:gd name="connsiteX3" fmla="*/ 1716528 w 1716528"/>
              <a:gd name="connsiteY3" fmla="*/ 3021106 h 3021106"/>
              <a:gd name="connsiteX4" fmla="*/ 0 w 1716528"/>
              <a:gd name="connsiteY4" fmla="*/ 3021106 h 3021106"/>
              <a:gd name="connsiteX5" fmla="*/ 0 w 1716528"/>
              <a:gd name="connsiteY5" fmla="*/ 0 h 3021106"/>
              <a:gd name="connsiteX6" fmla="*/ 1716528 w 1716528"/>
              <a:gd name="connsiteY6" fmla="*/ 0 h 3021106"/>
              <a:gd name="connsiteX7" fmla="*/ 1716528 w 1716528"/>
              <a:gd name="connsiteY7" fmla="*/ 1030941 h 3021106"/>
              <a:gd name="connsiteX8" fmla="*/ 1377809 w 1716528"/>
              <a:gd name="connsiteY8" fmla="*/ 1030941 h 3021106"/>
              <a:gd name="connsiteX0" fmla="*/ 1377809 w 1716528"/>
              <a:gd name="connsiteY0" fmla="*/ 1030941 h 3021106"/>
              <a:gd name="connsiteX1" fmla="*/ 1377809 w 1716528"/>
              <a:gd name="connsiteY1" fmla="*/ 1990166 h 3021106"/>
              <a:gd name="connsiteX2" fmla="*/ 1716528 w 1716528"/>
              <a:gd name="connsiteY2" fmla="*/ 1990166 h 3021106"/>
              <a:gd name="connsiteX3" fmla="*/ 1716528 w 1716528"/>
              <a:gd name="connsiteY3" fmla="*/ 3021106 h 3021106"/>
              <a:gd name="connsiteX4" fmla="*/ 0 w 1716528"/>
              <a:gd name="connsiteY4" fmla="*/ 3021106 h 3021106"/>
              <a:gd name="connsiteX5" fmla="*/ 0 w 1716528"/>
              <a:gd name="connsiteY5" fmla="*/ 0 h 3021106"/>
              <a:gd name="connsiteX6" fmla="*/ 1716528 w 1716528"/>
              <a:gd name="connsiteY6" fmla="*/ 0 h 3021106"/>
              <a:gd name="connsiteX7" fmla="*/ 1716528 w 1716528"/>
              <a:gd name="connsiteY7" fmla="*/ 1030941 h 3021106"/>
              <a:gd name="connsiteX8" fmla="*/ 1469249 w 1716528"/>
              <a:gd name="connsiteY8" fmla="*/ 1122381 h 3021106"/>
              <a:gd name="connsiteX0" fmla="*/ 1377809 w 1716528"/>
              <a:gd name="connsiteY0" fmla="*/ 1030941 h 3021106"/>
              <a:gd name="connsiteX1" fmla="*/ 1377809 w 1716528"/>
              <a:gd name="connsiteY1" fmla="*/ 1990166 h 3021106"/>
              <a:gd name="connsiteX2" fmla="*/ 1716528 w 1716528"/>
              <a:gd name="connsiteY2" fmla="*/ 1990166 h 3021106"/>
              <a:gd name="connsiteX3" fmla="*/ 1716528 w 1716528"/>
              <a:gd name="connsiteY3" fmla="*/ 3021106 h 3021106"/>
              <a:gd name="connsiteX4" fmla="*/ 0 w 1716528"/>
              <a:gd name="connsiteY4" fmla="*/ 3021106 h 3021106"/>
              <a:gd name="connsiteX5" fmla="*/ 0 w 1716528"/>
              <a:gd name="connsiteY5" fmla="*/ 0 h 3021106"/>
              <a:gd name="connsiteX6" fmla="*/ 1716528 w 1716528"/>
              <a:gd name="connsiteY6" fmla="*/ 0 h 3021106"/>
              <a:gd name="connsiteX7" fmla="*/ 1716528 w 1716528"/>
              <a:gd name="connsiteY7" fmla="*/ 1030941 h 3021106"/>
              <a:gd name="connsiteX0" fmla="*/ 1377809 w 1716528"/>
              <a:gd name="connsiteY0" fmla="*/ 1990166 h 3021106"/>
              <a:gd name="connsiteX1" fmla="*/ 1716528 w 1716528"/>
              <a:gd name="connsiteY1" fmla="*/ 1990166 h 3021106"/>
              <a:gd name="connsiteX2" fmla="*/ 1716528 w 1716528"/>
              <a:gd name="connsiteY2" fmla="*/ 3021106 h 3021106"/>
              <a:gd name="connsiteX3" fmla="*/ 0 w 1716528"/>
              <a:gd name="connsiteY3" fmla="*/ 3021106 h 3021106"/>
              <a:gd name="connsiteX4" fmla="*/ 0 w 1716528"/>
              <a:gd name="connsiteY4" fmla="*/ 0 h 3021106"/>
              <a:gd name="connsiteX5" fmla="*/ 1716528 w 1716528"/>
              <a:gd name="connsiteY5" fmla="*/ 0 h 3021106"/>
              <a:gd name="connsiteX6" fmla="*/ 1716528 w 1716528"/>
              <a:gd name="connsiteY6" fmla="*/ 1030941 h 3021106"/>
              <a:gd name="connsiteX0" fmla="*/ 1716528 w 1716528"/>
              <a:gd name="connsiteY0" fmla="*/ 1990166 h 3021106"/>
              <a:gd name="connsiteX1" fmla="*/ 1716528 w 1716528"/>
              <a:gd name="connsiteY1" fmla="*/ 3021106 h 3021106"/>
              <a:gd name="connsiteX2" fmla="*/ 0 w 1716528"/>
              <a:gd name="connsiteY2" fmla="*/ 3021106 h 3021106"/>
              <a:gd name="connsiteX3" fmla="*/ 0 w 1716528"/>
              <a:gd name="connsiteY3" fmla="*/ 0 h 3021106"/>
              <a:gd name="connsiteX4" fmla="*/ 1716528 w 1716528"/>
              <a:gd name="connsiteY4" fmla="*/ 0 h 3021106"/>
              <a:gd name="connsiteX5" fmla="*/ 1716528 w 1716528"/>
              <a:gd name="connsiteY5" fmla="*/ 1030941 h 3021106"/>
              <a:gd name="connsiteX0" fmla="*/ 1716528 w 1716528"/>
              <a:gd name="connsiteY0" fmla="*/ 1990166 h 3021106"/>
              <a:gd name="connsiteX1" fmla="*/ 1716528 w 1716528"/>
              <a:gd name="connsiteY1" fmla="*/ 3021106 h 3021106"/>
              <a:gd name="connsiteX2" fmla="*/ 0 w 1716528"/>
              <a:gd name="connsiteY2" fmla="*/ 3021106 h 3021106"/>
              <a:gd name="connsiteX3" fmla="*/ 0 w 1716528"/>
              <a:gd name="connsiteY3" fmla="*/ 0 h 3021106"/>
              <a:gd name="connsiteX4" fmla="*/ 1716528 w 1716528"/>
              <a:gd name="connsiteY4" fmla="*/ 0 h 3021106"/>
              <a:gd name="connsiteX5" fmla="*/ 1707563 w 1716528"/>
              <a:gd name="connsiteY5" fmla="*/ 1273335 h 3021106"/>
              <a:gd name="connsiteX0" fmla="*/ 1716528 w 1716528"/>
              <a:gd name="connsiteY0" fmla="*/ 1990166 h 3021106"/>
              <a:gd name="connsiteX1" fmla="*/ 1716528 w 1716528"/>
              <a:gd name="connsiteY1" fmla="*/ 3021106 h 3021106"/>
              <a:gd name="connsiteX2" fmla="*/ 0 w 1716528"/>
              <a:gd name="connsiteY2" fmla="*/ 3021106 h 3021106"/>
              <a:gd name="connsiteX3" fmla="*/ 0 w 1716528"/>
              <a:gd name="connsiteY3" fmla="*/ 0 h 3021106"/>
              <a:gd name="connsiteX4" fmla="*/ 1716528 w 1716528"/>
              <a:gd name="connsiteY4" fmla="*/ 0 h 3021106"/>
              <a:gd name="connsiteX5" fmla="*/ 1707563 w 1716528"/>
              <a:gd name="connsiteY5" fmla="*/ 1280910 h 3021106"/>
              <a:gd name="connsiteX0" fmla="*/ 1716528 w 1716528"/>
              <a:gd name="connsiteY0" fmla="*/ 1762920 h 3021106"/>
              <a:gd name="connsiteX1" fmla="*/ 1716528 w 1716528"/>
              <a:gd name="connsiteY1" fmla="*/ 3021106 h 3021106"/>
              <a:gd name="connsiteX2" fmla="*/ 0 w 1716528"/>
              <a:gd name="connsiteY2" fmla="*/ 3021106 h 3021106"/>
              <a:gd name="connsiteX3" fmla="*/ 0 w 1716528"/>
              <a:gd name="connsiteY3" fmla="*/ 0 h 3021106"/>
              <a:gd name="connsiteX4" fmla="*/ 1716528 w 1716528"/>
              <a:gd name="connsiteY4" fmla="*/ 0 h 3021106"/>
              <a:gd name="connsiteX5" fmla="*/ 1707563 w 1716528"/>
              <a:gd name="connsiteY5" fmla="*/ 1280910 h 3021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16528" h="3021106">
                <a:moveTo>
                  <a:pt x="1716528" y="1762920"/>
                </a:moveTo>
                <a:lnTo>
                  <a:pt x="1716528" y="3021106"/>
                </a:lnTo>
                <a:lnTo>
                  <a:pt x="0" y="3021106"/>
                </a:lnTo>
                <a:lnTo>
                  <a:pt x="0" y="0"/>
                </a:lnTo>
                <a:lnTo>
                  <a:pt x="1716528" y="0"/>
                </a:lnTo>
                <a:cubicBezTo>
                  <a:pt x="1713540" y="424445"/>
                  <a:pt x="1710551" y="856465"/>
                  <a:pt x="1707563" y="1280910"/>
                </a:cubicBezTo>
              </a:path>
            </a:pathLst>
          </a:custGeom>
          <a:ln w="635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kumimoji="1" lang="zh-CN" altLang="en-US" sz="1351">
              <a:latin typeface="Microsoft YaHei Regular"/>
            </a:endParaRPr>
          </a:p>
        </p:txBody>
      </p:sp>
      <p:sp>
        <p:nvSpPr>
          <p:cNvPr id="100" name="文本框 99">
            <a:extLst>
              <a:ext uri="{FF2B5EF4-FFF2-40B4-BE49-F238E27FC236}">
                <a16:creationId xmlns:a16="http://schemas.microsoft.com/office/drawing/2014/main" id="{8B75EA87-67EB-E346-A306-BEF4FC5DDF9A}"/>
              </a:ext>
            </a:extLst>
          </p:cNvPr>
          <p:cNvSpPr txBox="1"/>
          <p:nvPr/>
        </p:nvSpPr>
        <p:spPr>
          <a:xfrm>
            <a:off x="1635967" y="3517901"/>
            <a:ext cx="18393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kumimoji="1" lang="en-US" altLang="zh-CN" sz="14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CONTENTS</a:t>
            </a:r>
            <a:endParaRPr kumimoji="1" lang="zh-CN" altLang="en-US" sz="1400" dirty="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grpSp>
        <p:nvGrpSpPr>
          <p:cNvPr id="69" name="组合 68">
            <a:extLst>
              <a:ext uri="{FF2B5EF4-FFF2-40B4-BE49-F238E27FC236}">
                <a16:creationId xmlns:a16="http://schemas.microsoft.com/office/drawing/2014/main" id="{C5F129D0-796C-43DF-AD8F-5584C41AB81A}"/>
              </a:ext>
            </a:extLst>
          </p:cNvPr>
          <p:cNvGrpSpPr/>
          <p:nvPr/>
        </p:nvGrpSpPr>
        <p:grpSpPr>
          <a:xfrm>
            <a:off x="4166394" y="3836542"/>
            <a:ext cx="3582222" cy="1015663"/>
            <a:chOff x="4197064" y="1282916"/>
            <a:chExt cx="3582222" cy="1015663"/>
          </a:xfrm>
        </p:grpSpPr>
        <p:sp>
          <p:nvSpPr>
            <p:cNvPr id="70" name="文本框 69">
              <a:extLst>
                <a:ext uri="{FF2B5EF4-FFF2-40B4-BE49-F238E27FC236}">
                  <a16:creationId xmlns:a16="http://schemas.microsoft.com/office/drawing/2014/main" id="{76598E32-1C99-4392-89C5-945C147B2627}"/>
                </a:ext>
              </a:extLst>
            </p:cNvPr>
            <p:cNvSpPr txBox="1"/>
            <p:nvPr/>
          </p:nvSpPr>
          <p:spPr>
            <a:xfrm>
              <a:off x="5132408" y="1498359"/>
              <a:ext cx="2646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zh-CN" altLang="en-US" sz="3200" b="1" dirty="0">
                  <a:solidFill>
                    <a:srgbClr val="09234F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专业特色</a:t>
              </a:r>
              <a:r>
                <a:rPr kumimoji="1" lang="zh-CN" altLang="en-US" sz="3200" b="1" dirty="0" smtClean="0">
                  <a:solidFill>
                    <a:srgbClr val="09234F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优势</a:t>
              </a:r>
              <a:endParaRPr kumimoji="1" lang="zh-CN" altLang="en-US" sz="3200" b="1" dirty="0">
                <a:solidFill>
                  <a:srgbClr val="092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1" name="文本框 70">
              <a:extLst>
                <a:ext uri="{FF2B5EF4-FFF2-40B4-BE49-F238E27FC236}">
                  <a16:creationId xmlns:a16="http://schemas.microsoft.com/office/drawing/2014/main" id="{B3E52CBD-8FA5-4549-8ABB-5CEEF41BE1D5}"/>
                </a:ext>
              </a:extLst>
            </p:cNvPr>
            <p:cNvSpPr txBox="1"/>
            <p:nvPr/>
          </p:nvSpPr>
          <p:spPr>
            <a:xfrm>
              <a:off x="4197064" y="1282916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6000" dirty="0">
                  <a:solidFill>
                    <a:schemeClr val="bg1">
                      <a:lumMod val="6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kumimoji="1" lang="zh-CN" altLang="en-US" sz="60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7" name="组合 76">
            <a:extLst>
              <a:ext uri="{FF2B5EF4-FFF2-40B4-BE49-F238E27FC236}">
                <a16:creationId xmlns:a16="http://schemas.microsoft.com/office/drawing/2014/main" id="{C5F129D0-796C-43DF-AD8F-5584C41AB81A}"/>
              </a:ext>
            </a:extLst>
          </p:cNvPr>
          <p:cNvGrpSpPr/>
          <p:nvPr/>
        </p:nvGrpSpPr>
        <p:grpSpPr>
          <a:xfrm>
            <a:off x="4166394" y="5369790"/>
            <a:ext cx="4813329" cy="1015663"/>
            <a:chOff x="4197064" y="1282916"/>
            <a:chExt cx="4813329" cy="1015663"/>
          </a:xfrm>
        </p:grpSpPr>
        <p:sp>
          <p:nvSpPr>
            <p:cNvPr id="78" name="文本框 77">
              <a:extLst>
                <a:ext uri="{FF2B5EF4-FFF2-40B4-BE49-F238E27FC236}">
                  <a16:creationId xmlns:a16="http://schemas.microsoft.com/office/drawing/2014/main" id="{76598E32-1C99-4392-89C5-945C147B2627}"/>
                </a:ext>
              </a:extLst>
            </p:cNvPr>
            <p:cNvSpPr txBox="1"/>
            <p:nvPr/>
          </p:nvSpPr>
          <p:spPr>
            <a:xfrm>
              <a:off x="5132408" y="1498359"/>
              <a:ext cx="387798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zh-CN" altLang="en-US" sz="3200" b="1" dirty="0">
                  <a:solidFill>
                    <a:srgbClr val="09234F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其他需要说明的问题</a:t>
              </a:r>
              <a:endParaRPr kumimoji="1" lang="zh-CN" altLang="en-US" sz="3200" b="1" dirty="0">
                <a:solidFill>
                  <a:srgbClr val="092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9" name="文本框 78">
              <a:extLst>
                <a:ext uri="{FF2B5EF4-FFF2-40B4-BE49-F238E27FC236}">
                  <a16:creationId xmlns:a16="http://schemas.microsoft.com/office/drawing/2014/main" id="{B3E52CBD-8FA5-4549-8ABB-5CEEF41BE1D5}"/>
                </a:ext>
              </a:extLst>
            </p:cNvPr>
            <p:cNvSpPr txBox="1"/>
            <p:nvPr/>
          </p:nvSpPr>
          <p:spPr>
            <a:xfrm>
              <a:off x="4197064" y="1282916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6000" dirty="0">
                  <a:solidFill>
                    <a:schemeClr val="bg1">
                      <a:lumMod val="6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04</a:t>
              </a:r>
              <a:endParaRPr kumimoji="1" lang="zh-CN" altLang="en-US" sz="60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4462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000" b="25333"/>
          <a:stretch/>
        </p:blipFill>
        <p:spPr>
          <a:xfrm>
            <a:off x="0" y="2240280"/>
            <a:ext cx="12192000" cy="2788920"/>
          </a:xfrm>
          <a:prstGeom prst="rect">
            <a:avLst/>
          </a:prstGeom>
        </p:spPr>
      </p:pic>
      <p:cxnSp>
        <p:nvCxnSpPr>
          <p:cNvPr id="55" name="直线连接符 54">
            <a:extLst>
              <a:ext uri="{FF2B5EF4-FFF2-40B4-BE49-F238E27FC236}">
                <a16:creationId xmlns:a16="http://schemas.microsoft.com/office/drawing/2014/main" id="{8D98792A-D287-8A41-B234-E6EC37FDC958}"/>
              </a:ext>
            </a:extLst>
          </p:cNvPr>
          <p:cNvCxnSpPr>
            <a:cxnSpLocks/>
          </p:cNvCxnSpPr>
          <p:nvPr/>
        </p:nvCxnSpPr>
        <p:spPr>
          <a:xfrm flipH="1">
            <a:off x="-7622" y="501396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线连接符 55">
            <a:extLst>
              <a:ext uri="{FF2B5EF4-FFF2-40B4-BE49-F238E27FC236}">
                <a16:creationId xmlns:a16="http://schemas.microsoft.com/office/drawing/2014/main" id="{E5AE096D-B8EB-A343-A006-3AEC288353BE}"/>
              </a:ext>
            </a:extLst>
          </p:cNvPr>
          <p:cNvCxnSpPr>
            <a:cxnSpLocks/>
          </p:cNvCxnSpPr>
          <p:nvPr/>
        </p:nvCxnSpPr>
        <p:spPr>
          <a:xfrm flipH="1">
            <a:off x="-7622" y="224028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BCF78634-CD79-E144-829A-2C4AEC32CAE2}"/>
              </a:ext>
            </a:extLst>
          </p:cNvPr>
          <p:cNvSpPr txBox="1"/>
          <p:nvPr/>
        </p:nvSpPr>
        <p:spPr>
          <a:xfrm>
            <a:off x="1" y="2989595"/>
            <a:ext cx="12192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66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修订工作思路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722BE87-2BA1-554E-9037-A50E63832DDE}"/>
              </a:ext>
            </a:extLst>
          </p:cNvPr>
          <p:cNvSpPr txBox="1"/>
          <p:nvPr/>
        </p:nvSpPr>
        <p:spPr>
          <a:xfrm>
            <a:off x="5095935" y="258970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CN" altLang="en-US" sz="28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第一部分</a:t>
            </a:r>
          </a:p>
        </p:txBody>
      </p:sp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CE8B3E29-2E19-8049-A4E1-D802B4E3CB8B}"/>
              </a:ext>
            </a:extLst>
          </p:cNvPr>
          <p:cNvCxnSpPr/>
          <p:nvPr/>
        </p:nvCxnSpPr>
        <p:spPr>
          <a:xfrm flipH="1">
            <a:off x="422148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线连接符 60">
            <a:extLst>
              <a:ext uri="{FF2B5EF4-FFF2-40B4-BE49-F238E27FC236}">
                <a16:creationId xmlns:a16="http://schemas.microsoft.com/office/drawing/2014/main" id="{71A669CF-6B5A-6E47-9100-6384D69706B6}"/>
              </a:ext>
            </a:extLst>
          </p:cNvPr>
          <p:cNvCxnSpPr/>
          <p:nvPr/>
        </p:nvCxnSpPr>
        <p:spPr>
          <a:xfrm flipH="1">
            <a:off x="679704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4">
            <a:extLst>
              <a:ext uri="{FF2B5EF4-FFF2-40B4-BE49-F238E27FC236}">
                <a16:creationId xmlns:a16="http://schemas.microsoft.com/office/drawing/2014/main" id="{BFFE4E4C-90CF-5E4E-AE15-4FCD2669119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58725" y="4147546"/>
            <a:ext cx="1542983" cy="371116"/>
            <a:chOff x="2838" y="1917"/>
            <a:chExt cx="2004" cy="482"/>
          </a:xfrm>
          <a:solidFill>
            <a:schemeClr val="bg1"/>
          </a:solidFill>
        </p:grpSpPr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40C7D8E7-5C3B-0C4B-B311-8EA3636892B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F3D78607-F16F-D049-9670-6EFF48CF86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F7ECF5B3-D947-1D4F-91B9-43E22E54F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6932A55-97DE-9840-B3C3-2AA0CDF0B1A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F5DAE646-3E67-3141-A2A3-F0DEB95EA9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2C6B9303-932E-5741-9830-FDCD4729C88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B1EAC4B7-394E-9E40-9F42-D16B5A44205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1" name="Freeform 12">
              <a:extLst>
                <a:ext uri="{FF2B5EF4-FFF2-40B4-BE49-F238E27FC236}">
                  <a16:creationId xmlns:a16="http://schemas.microsoft.com/office/drawing/2014/main" id="{70933509-FAFE-4F43-9AB0-60EA90516C60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7935A163-9AD7-D344-9A6A-331825335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509F4A66-0CB7-6D48-9C22-0C28F6DE399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44C7AE16-94F0-3E4D-BAF1-4B93E3271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05A62F15-8CE6-C742-8CB8-A7AE17E328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843BC6EF-BCAE-1A43-9D8A-B6FCE1AC5C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8" name="Freeform 18">
              <a:extLst>
                <a:ext uri="{FF2B5EF4-FFF2-40B4-BE49-F238E27FC236}">
                  <a16:creationId xmlns:a16="http://schemas.microsoft.com/office/drawing/2014/main" id="{DF168793-62F4-CC4F-97F5-D9A6F58A4C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7B357576-C5F7-B042-8A39-13934A97EC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40BA197D-B26A-0740-8CCA-0742B94D5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1" name="Freeform 21">
              <a:extLst>
                <a:ext uri="{FF2B5EF4-FFF2-40B4-BE49-F238E27FC236}">
                  <a16:creationId xmlns:a16="http://schemas.microsoft.com/office/drawing/2014/main" id="{98CB7670-D553-AB41-9E71-0494517183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2" name="Freeform 22">
              <a:extLst>
                <a:ext uri="{FF2B5EF4-FFF2-40B4-BE49-F238E27FC236}">
                  <a16:creationId xmlns:a16="http://schemas.microsoft.com/office/drawing/2014/main" id="{313B5DA1-EC8E-BB49-ABAC-F790C7D1EC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3" name="Freeform 23">
              <a:extLst>
                <a:ext uri="{FF2B5EF4-FFF2-40B4-BE49-F238E27FC236}">
                  <a16:creationId xmlns:a16="http://schemas.microsoft.com/office/drawing/2014/main" id="{07FF2F29-361A-2449-A7AE-CD4C8DCA3C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3A260604-4BBB-4A43-8285-6D8416DE99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A8CEBB89-AE30-7D45-ACB1-99584D7EA9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52A36B25-2427-844D-92CC-8F77F3583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F66BEE0A-6B29-BE4B-A771-F338B64970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26BEDEC8-9550-C24F-A102-5C73BC349C2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A3AD348D-0225-7041-8070-8C33750BE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0" name="Freeform 30">
              <a:extLst>
                <a:ext uri="{FF2B5EF4-FFF2-40B4-BE49-F238E27FC236}">
                  <a16:creationId xmlns:a16="http://schemas.microsoft.com/office/drawing/2014/main" id="{A9FE8975-392B-3345-B217-35D2C3A1D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1" name="Freeform 31">
              <a:extLst>
                <a:ext uri="{FF2B5EF4-FFF2-40B4-BE49-F238E27FC236}">
                  <a16:creationId xmlns:a16="http://schemas.microsoft.com/office/drawing/2014/main" id="{179629DE-E078-CA4A-B681-B1DDD73128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2" name="Freeform 32">
              <a:extLst>
                <a:ext uri="{FF2B5EF4-FFF2-40B4-BE49-F238E27FC236}">
                  <a16:creationId xmlns:a16="http://schemas.microsoft.com/office/drawing/2014/main" id="{E057547E-A578-8947-A9F0-43F443419E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3" name="Freeform 33">
              <a:extLst>
                <a:ext uri="{FF2B5EF4-FFF2-40B4-BE49-F238E27FC236}">
                  <a16:creationId xmlns:a16="http://schemas.microsoft.com/office/drawing/2014/main" id="{A475912A-D7FC-F240-8723-6BB9CF7D7BA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B7D9C32C-4EB5-894E-AEB9-C85699EAF1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5" name="Freeform 35">
              <a:extLst>
                <a:ext uri="{FF2B5EF4-FFF2-40B4-BE49-F238E27FC236}">
                  <a16:creationId xmlns:a16="http://schemas.microsoft.com/office/drawing/2014/main" id="{3B3ED8C3-A09C-2A41-BE16-810674C07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6" name="Freeform 36">
              <a:extLst>
                <a:ext uri="{FF2B5EF4-FFF2-40B4-BE49-F238E27FC236}">
                  <a16:creationId xmlns:a16="http://schemas.microsoft.com/office/drawing/2014/main" id="{0D870B5E-7B85-384D-8793-7844EAC56B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7" name="Freeform 37">
              <a:extLst>
                <a:ext uri="{FF2B5EF4-FFF2-40B4-BE49-F238E27FC236}">
                  <a16:creationId xmlns:a16="http://schemas.microsoft.com/office/drawing/2014/main" id="{4C7B1F2C-7235-A94E-B708-B04B9F88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8" name="Freeform 38">
              <a:extLst>
                <a:ext uri="{FF2B5EF4-FFF2-40B4-BE49-F238E27FC236}">
                  <a16:creationId xmlns:a16="http://schemas.microsoft.com/office/drawing/2014/main" id="{B16D0FB4-9505-894D-9148-A4F8D5D4C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9" name="Freeform 39">
              <a:extLst>
                <a:ext uri="{FF2B5EF4-FFF2-40B4-BE49-F238E27FC236}">
                  <a16:creationId xmlns:a16="http://schemas.microsoft.com/office/drawing/2014/main" id="{E39C0915-8A24-7C49-A6C3-1C473FB7BB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0" name="Freeform 40">
              <a:extLst>
                <a:ext uri="{FF2B5EF4-FFF2-40B4-BE49-F238E27FC236}">
                  <a16:creationId xmlns:a16="http://schemas.microsoft.com/office/drawing/2014/main" id="{7A5EA344-D16D-814A-8C01-DE1AD6F8685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1" name="Freeform 41">
              <a:extLst>
                <a:ext uri="{FF2B5EF4-FFF2-40B4-BE49-F238E27FC236}">
                  <a16:creationId xmlns:a16="http://schemas.microsoft.com/office/drawing/2014/main" id="{AFC9931D-69C7-F64E-A2E0-6566E499EC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2" name="Freeform 42">
              <a:extLst>
                <a:ext uri="{FF2B5EF4-FFF2-40B4-BE49-F238E27FC236}">
                  <a16:creationId xmlns:a16="http://schemas.microsoft.com/office/drawing/2014/main" id="{6AA99318-6C7D-5240-81E1-773B093F1B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6C36F3E9-5D10-FB47-90CB-14D6ED544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4" name="Freeform 44">
              <a:extLst>
                <a:ext uri="{FF2B5EF4-FFF2-40B4-BE49-F238E27FC236}">
                  <a16:creationId xmlns:a16="http://schemas.microsoft.com/office/drawing/2014/main" id="{19C9945E-08AE-0D4D-85E0-1A994AFE3B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5" name="Freeform 45">
              <a:extLst>
                <a:ext uri="{FF2B5EF4-FFF2-40B4-BE49-F238E27FC236}">
                  <a16:creationId xmlns:a16="http://schemas.microsoft.com/office/drawing/2014/main" id="{577E7771-043F-1F46-A503-448A5F3B68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6" name="Freeform 46">
              <a:extLst>
                <a:ext uri="{FF2B5EF4-FFF2-40B4-BE49-F238E27FC236}">
                  <a16:creationId xmlns:a16="http://schemas.microsoft.com/office/drawing/2014/main" id="{9B6D77D1-3096-7C4D-936E-7DDA6E6C0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7" name="Freeform 47">
              <a:extLst>
                <a:ext uri="{FF2B5EF4-FFF2-40B4-BE49-F238E27FC236}">
                  <a16:creationId xmlns:a16="http://schemas.microsoft.com/office/drawing/2014/main" id="{9DF17474-3D4E-A349-BE05-7B333EF02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8" name="Freeform 48">
              <a:extLst>
                <a:ext uri="{FF2B5EF4-FFF2-40B4-BE49-F238E27FC236}">
                  <a16:creationId xmlns:a16="http://schemas.microsoft.com/office/drawing/2014/main" id="{C4F7F441-0C07-064E-8701-2020558EC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9" name="Freeform 49">
              <a:extLst>
                <a:ext uri="{FF2B5EF4-FFF2-40B4-BE49-F238E27FC236}">
                  <a16:creationId xmlns:a16="http://schemas.microsoft.com/office/drawing/2014/main" id="{FF3CDEAE-AC62-D940-B850-10A2745CA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cxnSp>
        <p:nvCxnSpPr>
          <p:cNvPr id="110" name="直线连接符 109">
            <a:extLst>
              <a:ext uri="{FF2B5EF4-FFF2-40B4-BE49-F238E27FC236}">
                <a16:creationId xmlns:a16="http://schemas.microsoft.com/office/drawing/2014/main" id="{B6287925-C95C-2F47-B44A-823BB1650431}"/>
              </a:ext>
            </a:extLst>
          </p:cNvPr>
          <p:cNvCxnSpPr/>
          <p:nvPr/>
        </p:nvCxnSpPr>
        <p:spPr>
          <a:xfrm flipH="1">
            <a:off x="422148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线连接符 110">
            <a:extLst>
              <a:ext uri="{FF2B5EF4-FFF2-40B4-BE49-F238E27FC236}">
                <a16:creationId xmlns:a16="http://schemas.microsoft.com/office/drawing/2014/main" id="{52BEDABC-D31C-9848-9FA9-EF1118465DD6}"/>
              </a:ext>
            </a:extLst>
          </p:cNvPr>
          <p:cNvCxnSpPr/>
          <p:nvPr/>
        </p:nvCxnSpPr>
        <p:spPr>
          <a:xfrm flipH="1">
            <a:off x="669036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220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000" b="25333"/>
          <a:stretch/>
        </p:blipFill>
        <p:spPr>
          <a:xfrm>
            <a:off x="0" y="2240280"/>
            <a:ext cx="12192000" cy="2788920"/>
          </a:xfrm>
          <a:prstGeom prst="rect">
            <a:avLst/>
          </a:prstGeom>
        </p:spPr>
      </p:pic>
      <p:cxnSp>
        <p:nvCxnSpPr>
          <p:cNvPr id="55" name="直线连接符 54">
            <a:extLst>
              <a:ext uri="{FF2B5EF4-FFF2-40B4-BE49-F238E27FC236}">
                <a16:creationId xmlns:a16="http://schemas.microsoft.com/office/drawing/2014/main" id="{8D98792A-D287-8A41-B234-E6EC37FDC958}"/>
              </a:ext>
            </a:extLst>
          </p:cNvPr>
          <p:cNvCxnSpPr>
            <a:cxnSpLocks/>
          </p:cNvCxnSpPr>
          <p:nvPr/>
        </p:nvCxnSpPr>
        <p:spPr>
          <a:xfrm flipH="1">
            <a:off x="-7622" y="501396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线连接符 55">
            <a:extLst>
              <a:ext uri="{FF2B5EF4-FFF2-40B4-BE49-F238E27FC236}">
                <a16:creationId xmlns:a16="http://schemas.microsoft.com/office/drawing/2014/main" id="{E5AE096D-B8EB-A343-A006-3AEC288353BE}"/>
              </a:ext>
            </a:extLst>
          </p:cNvPr>
          <p:cNvCxnSpPr>
            <a:cxnSpLocks/>
          </p:cNvCxnSpPr>
          <p:nvPr/>
        </p:nvCxnSpPr>
        <p:spPr>
          <a:xfrm flipH="1">
            <a:off x="-7622" y="224028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BCF78634-CD79-E144-829A-2C4AEC32CAE2}"/>
              </a:ext>
            </a:extLst>
          </p:cNvPr>
          <p:cNvSpPr txBox="1"/>
          <p:nvPr/>
        </p:nvSpPr>
        <p:spPr>
          <a:xfrm>
            <a:off x="0" y="3087015"/>
            <a:ext cx="121919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66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改革落实情况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722BE87-2BA1-554E-9037-A50E63832DDE}"/>
              </a:ext>
            </a:extLst>
          </p:cNvPr>
          <p:cNvSpPr txBox="1"/>
          <p:nvPr/>
        </p:nvSpPr>
        <p:spPr>
          <a:xfrm>
            <a:off x="5095935" y="258970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CN" altLang="en-US" sz="28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第二部分</a:t>
            </a:r>
          </a:p>
        </p:txBody>
      </p:sp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CE8B3E29-2E19-8049-A4E1-D802B4E3CB8B}"/>
              </a:ext>
            </a:extLst>
          </p:cNvPr>
          <p:cNvCxnSpPr/>
          <p:nvPr/>
        </p:nvCxnSpPr>
        <p:spPr>
          <a:xfrm flipH="1">
            <a:off x="422148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线连接符 60">
            <a:extLst>
              <a:ext uri="{FF2B5EF4-FFF2-40B4-BE49-F238E27FC236}">
                <a16:creationId xmlns:a16="http://schemas.microsoft.com/office/drawing/2014/main" id="{71A669CF-6B5A-6E47-9100-6384D69706B6}"/>
              </a:ext>
            </a:extLst>
          </p:cNvPr>
          <p:cNvCxnSpPr/>
          <p:nvPr/>
        </p:nvCxnSpPr>
        <p:spPr>
          <a:xfrm flipH="1">
            <a:off x="679704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4">
            <a:extLst>
              <a:ext uri="{FF2B5EF4-FFF2-40B4-BE49-F238E27FC236}">
                <a16:creationId xmlns:a16="http://schemas.microsoft.com/office/drawing/2014/main" id="{BFFE4E4C-90CF-5E4E-AE15-4FCD2669119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58725" y="4147546"/>
            <a:ext cx="1542983" cy="371116"/>
            <a:chOff x="2838" y="1917"/>
            <a:chExt cx="2004" cy="482"/>
          </a:xfrm>
          <a:solidFill>
            <a:schemeClr val="bg1"/>
          </a:solidFill>
        </p:grpSpPr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40C7D8E7-5C3B-0C4B-B311-8EA3636892B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F3D78607-F16F-D049-9670-6EFF48CF86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F7ECF5B3-D947-1D4F-91B9-43E22E54F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6932A55-97DE-9840-B3C3-2AA0CDF0B1A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F5DAE646-3E67-3141-A2A3-F0DEB95EA9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2C6B9303-932E-5741-9830-FDCD4729C88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B1EAC4B7-394E-9E40-9F42-D16B5A44205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1" name="Freeform 12">
              <a:extLst>
                <a:ext uri="{FF2B5EF4-FFF2-40B4-BE49-F238E27FC236}">
                  <a16:creationId xmlns:a16="http://schemas.microsoft.com/office/drawing/2014/main" id="{70933509-FAFE-4F43-9AB0-60EA90516C60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7935A163-9AD7-D344-9A6A-331825335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509F4A66-0CB7-6D48-9C22-0C28F6DE399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44C7AE16-94F0-3E4D-BAF1-4B93E3271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05A62F15-8CE6-C742-8CB8-A7AE17E328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843BC6EF-BCAE-1A43-9D8A-B6FCE1AC5C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8" name="Freeform 18">
              <a:extLst>
                <a:ext uri="{FF2B5EF4-FFF2-40B4-BE49-F238E27FC236}">
                  <a16:creationId xmlns:a16="http://schemas.microsoft.com/office/drawing/2014/main" id="{DF168793-62F4-CC4F-97F5-D9A6F58A4C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7B357576-C5F7-B042-8A39-13934A97EC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40BA197D-B26A-0740-8CCA-0742B94D5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1" name="Freeform 21">
              <a:extLst>
                <a:ext uri="{FF2B5EF4-FFF2-40B4-BE49-F238E27FC236}">
                  <a16:creationId xmlns:a16="http://schemas.microsoft.com/office/drawing/2014/main" id="{98CB7670-D553-AB41-9E71-0494517183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2" name="Freeform 22">
              <a:extLst>
                <a:ext uri="{FF2B5EF4-FFF2-40B4-BE49-F238E27FC236}">
                  <a16:creationId xmlns:a16="http://schemas.microsoft.com/office/drawing/2014/main" id="{313B5DA1-EC8E-BB49-ABAC-F790C7D1EC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3" name="Freeform 23">
              <a:extLst>
                <a:ext uri="{FF2B5EF4-FFF2-40B4-BE49-F238E27FC236}">
                  <a16:creationId xmlns:a16="http://schemas.microsoft.com/office/drawing/2014/main" id="{07FF2F29-361A-2449-A7AE-CD4C8DCA3C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3A260604-4BBB-4A43-8285-6D8416DE99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A8CEBB89-AE30-7D45-ACB1-99584D7EA9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52A36B25-2427-844D-92CC-8F77F3583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F66BEE0A-6B29-BE4B-A771-F338B64970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26BEDEC8-9550-C24F-A102-5C73BC349C2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A3AD348D-0225-7041-8070-8C33750BE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0" name="Freeform 30">
              <a:extLst>
                <a:ext uri="{FF2B5EF4-FFF2-40B4-BE49-F238E27FC236}">
                  <a16:creationId xmlns:a16="http://schemas.microsoft.com/office/drawing/2014/main" id="{A9FE8975-392B-3345-B217-35D2C3A1D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1" name="Freeform 31">
              <a:extLst>
                <a:ext uri="{FF2B5EF4-FFF2-40B4-BE49-F238E27FC236}">
                  <a16:creationId xmlns:a16="http://schemas.microsoft.com/office/drawing/2014/main" id="{179629DE-E078-CA4A-B681-B1DDD73128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2" name="Freeform 32">
              <a:extLst>
                <a:ext uri="{FF2B5EF4-FFF2-40B4-BE49-F238E27FC236}">
                  <a16:creationId xmlns:a16="http://schemas.microsoft.com/office/drawing/2014/main" id="{E057547E-A578-8947-A9F0-43F443419E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3" name="Freeform 33">
              <a:extLst>
                <a:ext uri="{FF2B5EF4-FFF2-40B4-BE49-F238E27FC236}">
                  <a16:creationId xmlns:a16="http://schemas.microsoft.com/office/drawing/2014/main" id="{A475912A-D7FC-F240-8723-6BB9CF7D7BA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B7D9C32C-4EB5-894E-AEB9-C85699EAF1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5" name="Freeform 35">
              <a:extLst>
                <a:ext uri="{FF2B5EF4-FFF2-40B4-BE49-F238E27FC236}">
                  <a16:creationId xmlns:a16="http://schemas.microsoft.com/office/drawing/2014/main" id="{3B3ED8C3-A09C-2A41-BE16-810674C07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6" name="Freeform 36">
              <a:extLst>
                <a:ext uri="{FF2B5EF4-FFF2-40B4-BE49-F238E27FC236}">
                  <a16:creationId xmlns:a16="http://schemas.microsoft.com/office/drawing/2014/main" id="{0D870B5E-7B85-384D-8793-7844EAC56B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7" name="Freeform 37">
              <a:extLst>
                <a:ext uri="{FF2B5EF4-FFF2-40B4-BE49-F238E27FC236}">
                  <a16:creationId xmlns:a16="http://schemas.microsoft.com/office/drawing/2014/main" id="{4C7B1F2C-7235-A94E-B708-B04B9F88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8" name="Freeform 38">
              <a:extLst>
                <a:ext uri="{FF2B5EF4-FFF2-40B4-BE49-F238E27FC236}">
                  <a16:creationId xmlns:a16="http://schemas.microsoft.com/office/drawing/2014/main" id="{B16D0FB4-9505-894D-9148-A4F8D5D4C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9" name="Freeform 39">
              <a:extLst>
                <a:ext uri="{FF2B5EF4-FFF2-40B4-BE49-F238E27FC236}">
                  <a16:creationId xmlns:a16="http://schemas.microsoft.com/office/drawing/2014/main" id="{E39C0915-8A24-7C49-A6C3-1C473FB7BB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0" name="Freeform 40">
              <a:extLst>
                <a:ext uri="{FF2B5EF4-FFF2-40B4-BE49-F238E27FC236}">
                  <a16:creationId xmlns:a16="http://schemas.microsoft.com/office/drawing/2014/main" id="{7A5EA344-D16D-814A-8C01-DE1AD6F8685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1" name="Freeform 41">
              <a:extLst>
                <a:ext uri="{FF2B5EF4-FFF2-40B4-BE49-F238E27FC236}">
                  <a16:creationId xmlns:a16="http://schemas.microsoft.com/office/drawing/2014/main" id="{AFC9931D-69C7-F64E-A2E0-6566E499EC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2" name="Freeform 42">
              <a:extLst>
                <a:ext uri="{FF2B5EF4-FFF2-40B4-BE49-F238E27FC236}">
                  <a16:creationId xmlns:a16="http://schemas.microsoft.com/office/drawing/2014/main" id="{6AA99318-6C7D-5240-81E1-773B093F1B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6C36F3E9-5D10-FB47-90CB-14D6ED544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4" name="Freeform 44">
              <a:extLst>
                <a:ext uri="{FF2B5EF4-FFF2-40B4-BE49-F238E27FC236}">
                  <a16:creationId xmlns:a16="http://schemas.microsoft.com/office/drawing/2014/main" id="{19C9945E-08AE-0D4D-85E0-1A994AFE3B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5" name="Freeform 45">
              <a:extLst>
                <a:ext uri="{FF2B5EF4-FFF2-40B4-BE49-F238E27FC236}">
                  <a16:creationId xmlns:a16="http://schemas.microsoft.com/office/drawing/2014/main" id="{577E7771-043F-1F46-A503-448A5F3B68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6" name="Freeform 46">
              <a:extLst>
                <a:ext uri="{FF2B5EF4-FFF2-40B4-BE49-F238E27FC236}">
                  <a16:creationId xmlns:a16="http://schemas.microsoft.com/office/drawing/2014/main" id="{9B6D77D1-3096-7C4D-936E-7DDA6E6C0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7" name="Freeform 47">
              <a:extLst>
                <a:ext uri="{FF2B5EF4-FFF2-40B4-BE49-F238E27FC236}">
                  <a16:creationId xmlns:a16="http://schemas.microsoft.com/office/drawing/2014/main" id="{9DF17474-3D4E-A349-BE05-7B333EF02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8" name="Freeform 48">
              <a:extLst>
                <a:ext uri="{FF2B5EF4-FFF2-40B4-BE49-F238E27FC236}">
                  <a16:creationId xmlns:a16="http://schemas.microsoft.com/office/drawing/2014/main" id="{C4F7F441-0C07-064E-8701-2020558EC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9" name="Freeform 49">
              <a:extLst>
                <a:ext uri="{FF2B5EF4-FFF2-40B4-BE49-F238E27FC236}">
                  <a16:creationId xmlns:a16="http://schemas.microsoft.com/office/drawing/2014/main" id="{FF3CDEAE-AC62-D940-B850-10A2745CA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cxnSp>
        <p:nvCxnSpPr>
          <p:cNvPr id="110" name="直线连接符 109">
            <a:extLst>
              <a:ext uri="{FF2B5EF4-FFF2-40B4-BE49-F238E27FC236}">
                <a16:creationId xmlns:a16="http://schemas.microsoft.com/office/drawing/2014/main" id="{B6287925-C95C-2F47-B44A-823BB1650431}"/>
              </a:ext>
            </a:extLst>
          </p:cNvPr>
          <p:cNvCxnSpPr/>
          <p:nvPr/>
        </p:nvCxnSpPr>
        <p:spPr>
          <a:xfrm flipH="1">
            <a:off x="422148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线连接符 110">
            <a:extLst>
              <a:ext uri="{FF2B5EF4-FFF2-40B4-BE49-F238E27FC236}">
                <a16:creationId xmlns:a16="http://schemas.microsoft.com/office/drawing/2014/main" id="{52BEDABC-D31C-9848-9FA9-EF1118465DD6}"/>
              </a:ext>
            </a:extLst>
          </p:cNvPr>
          <p:cNvCxnSpPr/>
          <p:nvPr/>
        </p:nvCxnSpPr>
        <p:spPr>
          <a:xfrm flipH="1">
            <a:off x="669036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213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000" b="25333"/>
          <a:stretch/>
        </p:blipFill>
        <p:spPr>
          <a:xfrm>
            <a:off x="0" y="2240280"/>
            <a:ext cx="12192000" cy="2788920"/>
          </a:xfrm>
          <a:prstGeom prst="rect">
            <a:avLst/>
          </a:prstGeom>
        </p:spPr>
      </p:pic>
      <p:cxnSp>
        <p:nvCxnSpPr>
          <p:cNvPr id="55" name="直线连接符 54">
            <a:extLst>
              <a:ext uri="{FF2B5EF4-FFF2-40B4-BE49-F238E27FC236}">
                <a16:creationId xmlns:a16="http://schemas.microsoft.com/office/drawing/2014/main" id="{8D98792A-D287-8A41-B234-E6EC37FDC958}"/>
              </a:ext>
            </a:extLst>
          </p:cNvPr>
          <p:cNvCxnSpPr>
            <a:cxnSpLocks/>
          </p:cNvCxnSpPr>
          <p:nvPr/>
        </p:nvCxnSpPr>
        <p:spPr>
          <a:xfrm flipH="1">
            <a:off x="-7622" y="501396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线连接符 55">
            <a:extLst>
              <a:ext uri="{FF2B5EF4-FFF2-40B4-BE49-F238E27FC236}">
                <a16:creationId xmlns:a16="http://schemas.microsoft.com/office/drawing/2014/main" id="{E5AE096D-B8EB-A343-A006-3AEC288353BE}"/>
              </a:ext>
            </a:extLst>
          </p:cNvPr>
          <p:cNvCxnSpPr>
            <a:cxnSpLocks/>
          </p:cNvCxnSpPr>
          <p:nvPr/>
        </p:nvCxnSpPr>
        <p:spPr>
          <a:xfrm flipH="1">
            <a:off x="-7622" y="224028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BCF78634-CD79-E144-829A-2C4AEC32CAE2}"/>
              </a:ext>
            </a:extLst>
          </p:cNvPr>
          <p:cNvSpPr txBox="1"/>
          <p:nvPr/>
        </p:nvSpPr>
        <p:spPr>
          <a:xfrm>
            <a:off x="-7622" y="2998633"/>
            <a:ext cx="121996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66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专业特色优势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722BE87-2BA1-554E-9037-A50E63832DDE}"/>
              </a:ext>
            </a:extLst>
          </p:cNvPr>
          <p:cNvSpPr txBox="1"/>
          <p:nvPr/>
        </p:nvSpPr>
        <p:spPr>
          <a:xfrm>
            <a:off x="5095935" y="258970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CN" altLang="en-US" sz="28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第三部分</a:t>
            </a:r>
          </a:p>
        </p:txBody>
      </p:sp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CE8B3E29-2E19-8049-A4E1-D802B4E3CB8B}"/>
              </a:ext>
            </a:extLst>
          </p:cNvPr>
          <p:cNvCxnSpPr/>
          <p:nvPr/>
        </p:nvCxnSpPr>
        <p:spPr>
          <a:xfrm flipH="1">
            <a:off x="422148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线连接符 60">
            <a:extLst>
              <a:ext uri="{FF2B5EF4-FFF2-40B4-BE49-F238E27FC236}">
                <a16:creationId xmlns:a16="http://schemas.microsoft.com/office/drawing/2014/main" id="{71A669CF-6B5A-6E47-9100-6384D69706B6}"/>
              </a:ext>
            </a:extLst>
          </p:cNvPr>
          <p:cNvCxnSpPr/>
          <p:nvPr/>
        </p:nvCxnSpPr>
        <p:spPr>
          <a:xfrm flipH="1">
            <a:off x="679704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4">
            <a:extLst>
              <a:ext uri="{FF2B5EF4-FFF2-40B4-BE49-F238E27FC236}">
                <a16:creationId xmlns:a16="http://schemas.microsoft.com/office/drawing/2014/main" id="{BFFE4E4C-90CF-5E4E-AE15-4FCD2669119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58725" y="4147546"/>
            <a:ext cx="1542983" cy="371116"/>
            <a:chOff x="2838" y="1917"/>
            <a:chExt cx="2004" cy="482"/>
          </a:xfrm>
          <a:solidFill>
            <a:schemeClr val="bg1"/>
          </a:solidFill>
        </p:grpSpPr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40C7D8E7-5C3B-0C4B-B311-8EA3636892B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F3D78607-F16F-D049-9670-6EFF48CF86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F7ECF5B3-D947-1D4F-91B9-43E22E54F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6932A55-97DE-9840-B3C3-2AA0CDF0B1A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F5DAE646-3E67-3141-A2A3-F0DEB95EA9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2C6B9303-932E-5741-9830-FDCD4729C88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B1EAC4B7-394E-9E40-9F42-D16B5A44205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1" name="Freeform 12">
              <a:extLst>
                <a:ext uri="{FF2B5EF4-FFF2-40B4-BE49-F238E27FC236}">
                  <a16:creationId xmlns:a16="http://schemas.microsoft.com/office/drawing/2014/main" id="{70933509-FAFE-4F43-9AB0-60EA90516C60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7935A163-9AD7-D344-9A6A-331825335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509F4A66-0CB7-6D48-9C22-0C28F6DE399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44C7AE16-94F0-3E4D-BAF1-4B93E3271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05A62F15-8CE6-C742-8CB8-A7AE17E328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843BC6EF-BCAE-1A43-9D8A-B6FCE1AC5C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8" name="Freeform 18">
              <a:extLst>
                <a:ext uri="{FF2B5EF4-FFF2-40B4-BE49-F238E27FC236}">
                  <a16:creationId xmlns:a16="http://schemas.microsoft.com/office/drawing/2014/main" id="{DF168793-62F4-CC4F-97F5-D9A6F58A4C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7B357576-C5F7-B042-8A39-13934A97EC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40BA197D-B26A-0740-8CCA-0742B94D5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1" name="Freeform 21">
              <a:extLst>
                <a:ext uri="{FF2B5EF4-FFF2-40B4-BE49-F238E27FC236}">
                  <a16:creationId xmlns:a16="http://schemas.microsoft.com/office/drawing/2014/main" id="{98CB7670-D553-AB41-9E71-0494517183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2" name="Freeform 22">
              <a:extLst>
                <a:ext uri="{FF2B5EF4-FFF2-40B4-BE49-F238E27FC236}">
                  <a16:creationId xmlns:a16="http://schemas.microsoft.com/office/drawing/2014/main" id="{313B5DA1-EC8E-BB49-ABAC-F790C7D1EC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3" name="Freeform 23">
              <a:extLst>
                <a:ext uri="{FF2B5EF4-FFF2-40B4-BE49-F238E27FC236}">
                  <a16:creationId xmlns:a16="http://schemas.microsoft.com/office/drawing/2014/main" id="{07FF2F29-361A-2449-A7AE-CD4C8DCA3C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3A260604-4BBB-4A43-8285-6D8416DE99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A8CEBB89-AE30-7D45-ACB1-99584D7EA9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52A36B25-2427-844D-92CC-8F77F3583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F66BEE0A-6B29-BE4B-A771-F338B64970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26BEDEC8-9550-C24F-A102-5C73BC349C2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A3AD348D-0225-7041-8070-8C33750BE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0" name="Freeform 30">
              <a:extLst>
                <a:ext uri="{FF2B5EF4-FFF2-40B4-BE49-F238E27FC236}">
                  <a16:creationId xmlns:a16="http://schemas.microsoft.com/office/drawing/2014/main" id="{A9FE8975-392B-3345-B217-35D2C3A1D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1" name="Freeform 31">
              <a:extLst>
                <a:ext uri="{FF2B5EF4-FFF2-40B4-BE49-F238E27FC236}">
                  <a16:creationId xmlns:a16="http://schemas.microsoft.com/office/drawing/2014/main" id="{179629DE-E078-CA4A-B681-B1DDD73128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2" name="Freeform 32">
              <a:extLst>
                <a:ext uri="{FF2B5EF4-FFF2-40B4-BE49-F238E27FC236}">
                  <a16:creationId xmlns:a16="http://schemas.microsoft.com/office/drawing/2014/main" id="{E057547E-A578-8947-A9F0-43F443419E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3" name="Freeform 33">
              <a:extLst>
                <a:ext uri="{FF2B5EF4-FFF2-40B4-BE49-F238E27FC236}">
                  <a16:creationId xmlns:a16="http://schemas.microsoft.com/office/drawing/2014/main" id="{A475912A-D7FC-F240-8723-6BB9CF7D7BA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B7D9C32C-4EB5-894E-AEB9-C85699EAF1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5" name="Freeform 35">
              <a:extLst>
                <a:ext uri="{FF2B5EF4-FFF2-40B4-BE49-F238E27FC236}">
                  <a16:creationId xmlns:a16="http://schemas.microsoft.com/office/drawing/2014/main" id="{3B3ED8C3-A09C-2A41-BE16-810674C07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6" name="Freeform 36">
              <a:extLst>
                <a:ext uri="{FF2B5EF4-FFF2-40B4-BE49-F238E27FC236}">
                  <a16:creationId xmlns:a16="http://schemas.microsoft.com/office/drawing/2014/main" id="{0D870B5E-7B85-384D-8793-7844EAC56B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7" name="Freeform 37">
              <a:extLst>
                <a:ext uri="{FF2B5EF4-FFF2-40B4-BE49-F238E27FC236}">
                  <a16:creationId xmlns:a16="http://schemas.microsoft.com/office/drawing/2014/main" id="{4C7B1F2C-7235-A94E-B708-B04B9F88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8" name="Freeform 38">
              <a:extLst>
                <a:ext uri="{FF2B5EF4-FFF2-40B4-BE49-F238E27FC236}">
                  <a16:creationId xmlns:a16="http://schemas.microsoft.com/office/drawing/2014/main" id="{B16D0FB4-9505-894D-9148-A4F8D5D4C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9" name="Freeform 39">
              <a:extLst>
                <a:ext uri="{FF2B5EF4-FFF2-40B4-BE49-F238E27FC236}">
                  <a16:creationId xmlns:a16="http://schemas.microsoft.com/office/drawing/2014/main" id="{E39C0915-8A24-7C49-A6C3-1C473FB7BB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0" name="Freeform 40">
              <a:extLst>
                <a:ext uri="{FF2B5EF4-FFF2-40B4-BE49-F238E27FC236}">
                  <a16:creationId xmlns:a16="http://schemas.microsoft.com/office/drawing/2014/main" id="{7A5EA344-D16D-814A-8C01-DE1AD6F8685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1" name="Freeform 41">
              <a:extLst>
                <a:ext uri="{FF2B5EF4-FFF2-40B4-BE49-F238E27FC236}">
                  <a16:creationId xmlns:a16="http://schemas.microsoft.com/office/drawing/2014/main" id="{AFC9931D-69C7-F64E-A2E0-6566E499EC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2" name="Freeform 42">
              <a:extLst>
                <a:ext uri="{FF2B5EF4-FFF2-40B4-BE49-F238E27FC236}">
                  <a16:creationId xmlns:a16="http://schemas.microsoft.com/office/drawing/2014/main" id="{6AA99318-6C7D-5240-81E1-773B093F1B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6C36F3E9-5D10-FB47-90CB-14D6ED544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4" name="Freeform 44">
              <a:extLst>
                <a:ext uri="{FF2B5EF4-FFF2-40B4-BE49-F238E27FC236}">
                  <a16:creationId xmlns:a16="http://schemas.microsoft.com/office/drawing/2014/main" id="{19C9945E-08AE-0D4D-85E0-1A994AFE3B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5" name="Freeform 45">
              <a:extLst>
                <a:ext uri="{FF2B5EF4-FFF2-40B4-BE49-F238E27FC236}">
                  <a16:creationId xmlns:a16="http://schemas.microsoft.com/office/drawing/2014/main" id="{577E7771-043F-1F46-A503-448A5F3B68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6" name="Freeform 46">
              <a:extLst>
                <a:ext uri="{FF2B5EF4-FFF2-40B4-BE49-F238E27FC236}">
                  <a16:creationId xmlns:a16="http://schemas.microsoft.com/office/drawing/2014/main" id="{9B6D77D1-3096-7C4D-936E-7DDA6E6C0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7" name="Freeform 47">
              <a:extLst>
                <a:ext uri="{FF2B5EF4-FFF2-40B4-BE49-F238E27FC236}">
                  <a16:creationId xmlns:a16="http://schemas.microsoft.com/office/drawing/2014/main" id="{9DF17474-3D4E-A349-BE05-7B333EF02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8" name="Freeform 48">
              <a:extLst>
                <a:ext uri="{FF2B5EF4-FFF2-40B4-BE49-F238E27FC236}">
                  <a16:creationId xmlns:a16="http://schemas.microsoft.com/office/drawing/2014/main" id="{C4F7F441-0C07-064E-8701-2020558EC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9" name="Freeform 49">
              <a:extLst>
                <a:ext uri="{FF2B5EF4-FFF2-40B4-BE49-F238E27FC236}">
                  <a16:creationId xmlns:a16="http://schemas.microsoft.com/office/drawing/2014/main" id="{FF3CDEAE-AC62-D940-B850-10A2745CA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cxnSp>
        <p:nvCxnSpPr>
          <p:cNvPr id="110" name="直线连接符 109">
            <a:extLst>
              <a:ext uri="{FF2B5EF4-FFF2-40B4-BE49-F238E27FC236}">
                <a16:creationId xmlns:a16="http://schemas.microsoft.com/office/drawing/2014/main" id="{B6287925-C95C-2F47-B44A-823BB1650431}"/>
              </a:ext>
            </a:extLst>
          </p:cNvPr>
          <p:cNvCxnSpPr/>
          <p:nvPr/>
        </p:nvCxnSpPr>
        <p:spPr>
          <a:xfrm flipH="1">
            <a:off x="422148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线连接符 110">
            <a:extLst>
              <a:ext uri="{FF2B5EF4-FFF2-40B4-BE49-F238E27FC236}">
                <a16:creationId xmlns:a16="http://schemas.microsoft.com/office/drawing/2014/main" id="{52BEDABC-D31C-9848-9FA9-EF1118465DD6}"/>
              </a:ext>
            </a:extLst>
          </p:cNvPr>
          <p:cNvCxnSpPr/>
          <p:nvPr/>
        </p:nvCxnSpPr>
        <p:spPr>
          <a:xfrm flipH="1">
            <a:off x="669036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771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000" b="25333"/>
          <a:stretch/>
        </p:blipFill>
        <p:spPr>
          <a:xfrm>
            <a:off x="0" y="2240280"/>
            <a:ext cx="12192000" cy="2788920"/>
          </a:xfrm>
          <a:prstGeom prst="rect">
            <a:avLst/>
          </a:prstGeom>
        </p:spPr>
      </p:pic>
      <p:cxnSp>
        <p:nvCxnSpPr>
          <p:cNvPr id="55" name="直线连接符 54">
            <a:extLst>
              <a:ext uri="{FF2B5EF4-FFF2-40B4-BE49-F238E27FC236}">
                <a16:creationId xmlns:a16="http://schemas.microsoft.com/office/drawing/2014/main" id="{8D98792A-D287-8A41-B234-E6EC37FDC958}"/>
              </a:ext>
            </a:extLst>
          </p:cNvPr>
          <p:cNvCxnSpPr>
            <a:cxnSpLocks/>
          </p:cNvCxnSpPr>
          <p:nvPr/>
        </p:nvCxnSpPr>
        <p:spPr>
          <a:xfrm flipH="1">
            <a:off x="-7622" y="501396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线连接符 55">
            <a:extLst>
              <a:ext uri="{FF2B5EF4-FFF2-40B4-BE49-F238E27FC236}">
                <a16:creationId xmlns:a16="http://schemas.microsoft.com/office/drawing/2014/main" id="{E5AE096D-B8EB-A343-A006-3AEC288353BE}"/>
              </a:ext>
            </a:extLst>
          </p:cNvPr>
          <p:cNvCxnSpPr>
            <a:cxnSpLocks/>
          </p:cNvCxnSpPr>
          <p:nvPr/>
        </p:nvCxnSpPr>
        <p:spPr>
          <a:xfrm flipH="1">
            <a:off x="-7622" y="2240280"/>
            <a:ext cx="12204000" cy="0"/>
          </a:xfrm>
          <a:prstGeom prst="line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BCF78634-CD79-E144-829A-2C4AEC32CAE2}"/>
              </a:ext>
            </a:extLst>
          </p:cNvPr>
          <p:cNvSpPr txBox="1"/>
          <p:nvPr/>
        </p:nvSpPr>
        <p:spPr>
          <a:xfrm>
            <a:off x="0" y="3016049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6000" b="1" dirty="0">
                <a:solidFill>
                  <a:schemeClr val="accent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其他需要说明的问题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722BE87-2BA1-554E-9037-A50E63832DDE}"/>
              </a:ext>
            </a:extLst>
          </p:cNvPr>
          <p:cNvSpPr txBox="1"/>
          <p:nvPr/>
        </p:nvSpPr>
        <p:spPr>
          <a:xfrm>
            <a:off x="5095935" y="258970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CN" altLang="en-US" sz="28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第四部分</a:t>
            </a:r>
          </a:p>
        </p:txBody>
      </p:sp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CE8B3E29-2E19-8049-A4E1-D802B4E3CB8B}"/>
              </a:ext>
            </a:extLst>
          </p:cNvPr>
          <p:cNvCxnSpPr/>
          <p:nvPr/>
        </p:nvCxnSpPr>
        <p:spPr>
          <a:xfrm flipH="1">
            <a:off x="422148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线连接符 60">
            <a:extLst>
              <a:ext uri="{FF2B5EF4-FFF2-40B4-BE49-F238E27FC236}">
                <a16:creationId xmlns:a16="http://schemas.microsoft.com/office/drawing/2014/main" id="{71A669CF-6B5A-6E47-9100-6384D69706B6}"/>
              </a:ext>
            </a:extLst>
          </p:cNvPr>
          <p:cNvCxnSpPr/>
          <p:nvPr/>
        </p:nvCxnSpPr>
        <p:spPr>
          <a:xfrm flipH="1">
            <a:off x="6797041" y="285637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4">
            <a:extLst>
              <a:ext uri="{FF2B5EF4-FFF2-40B4-BE49-F238E27FC236}">
                <a16:creationId xmlns:a16="http://schemas.microsoft.com/office/drawing/2014/main" id="{BFFE4E4C-90CF-5E4E-AE15-4FCD2669119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58725" y="4147546"/>
            <a:ext cx="1542983" cy="371116"/>
            <a:chOff x="2838" y="1917"/>
            <a:chExt cx="2004" cy="482"/>
          </a:xfrm>
          <a:solidFill>
            <a:schemeClr val="bg1"/>
          </a:solidFill>
        </p:grpSpPr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40C7D8E7-5C3B-0C4B-B311-8EA3636892B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F3D78607-F16F-D049-9670-6EFF48CF86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F7ECF5B3-D947-1D4F-91B9-43E22E54F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6932A55-97DE-9840-B3C3-2AA0CDF0B1A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F5DAE646-3E67-3141-A2A3-F0DEB95EA9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2C6B9303-932E-5741-9830-FDCD4729C88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B1EAC4B7-394E-9E40-9F42-D16B5A44205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1" name="Freeform 12">
              <a:extLst>
                <a:ext uri="{FF2B5EF4-FFF2-40B4-BE49-F238E27FC236}">
                  <a16:creationId xmlns:a16="http://schemas.microsoft.com/office/drawing/2014/main" id="{70933509-FAFE-4F43-9AB0-60EA90516C60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7935A163-9AD7-D344-9A6A-331825335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509F4A66-0CB7-6D48-9C22-0C28F6DE399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44C7AE16-94F0-3E4D-BAF1-4B93E327112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05A62F15-8CE6-C742-8CB8-A7AE17E328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843BC6EF-BCAE-1A43-9D8A-B6FCE1AC5C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8" name="Freeform 18">
              <a:extLst>
                <a:ext uri="{FF2B5EF4-FFF2-40B4-BE49-F238E27FC236}">
                  <a16:creationId xmlns:a16="http://schemas.microsoft.com/office/drawing/2014/main" id="{DF168793-62F4-CC4F-97F5-D9A6F58A4C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7B357576-C5F7-B042-8A39-13934A97EC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40BA197D-B26A-0740-8CCA-0742B94D5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1" name="Freeform 21">
              <a:extLst>
                <a:ext uri="{FF2B5EF4-FFF2-40B4-BE49-F238E27FC236}">
                  <a16:creationId xmlns:a16="http://schemas.microsoft.com/office/drawing/2014/main" id="{98CB7670-D553-AB41-9E71-0494517183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2" name="Freeform 22">
              <a:extLst>
                <a:ext uri="{FF2B5EF4-FFF2-40B4-BE49-F238E27FC236}">
                  <a16:creationId xmlns:a16="http://schemas.microsoft.com/office/drawing/2014/main" id="{313B5DA1-EC8E-BB49-ABAC-F790C7D1EC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3" name="Freeform 23">
              <a:extLst>
                <a:ext uri="{FF2B5EF4-FFF2-40B4-BE49-F238E27FC236}">
                  <a16:creationId xmlns:a16="http://schemas.microsoft.com/office/drawing/2014/main" id="{07FF2F29-361A-2449-A7AE-CD4C8DCA3C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3A260604-4BBB-4A43-8285-6D8416DE99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A8CEBB89-AE30-7D45-ACB1-99584D7EA9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52A36B25-2427-844D-92CC-8F77F3583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F66BEE0A-6B29-BE4B-A771-F338B64970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26BEDEC8-9550-C24F-A102-5C73BC349C2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A3AD348D-0225-7041-8070-8C33750BE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0" name="Freeform 30">
              <a:extLst>
                <a:ext uri="{FF2B5EF4-FFF2-40B4-BE49-F238E27FC236}">
                  <a16:creationId xmlns:a16="http://schemas.microsoft.com/office/drawing/2014/main" id="{A9FE8975-392B-3345-B217-35D2C3A1D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1" name="Freeform 31">
              <a:extLst>
                <a:ext uri="{FF2B5EF4-FFF2-40B4-BE49-F238E27FC236}">
                  <a16:creationId xmlns:a16="http://schemas.microsoft.com/office/drawing/2014/main" id="{179629DE-E078-CA4A-B681-B1DDD73128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2" name="Freeform 32">
              <a:extLst>
                <a:ext uri="{FF2B5EF4-FFF2-40B4-BE49-F238E27FC236}">
                  <a16:creationId xmlns:a16="http://schemas.microsoft.com/office/drawing/2014/main" id="{E057547E-A578-8947-A9F0-43F443419E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3" name="Freeform 33">
              <a:extLst>
                <a:ext uri="{FF2B5EF4-FFF2-40B4-BE49-F238E27FC236}">
                  <a16:creationId xmlns:a16="http://schemas.microsoft.com/office/drawing/2014/main" id="{A475912A-D7FC-F240-8723-6BB9CF7D7BA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B7D9C32C-4EB5-894E-AEB9-C85699EAF1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5" name="Freeform 35">
              <a:extLst>
                <a:ext uri="{FF2B5EF4-FFF2-40B4-BE49-F238E27FC236}">
                  <a16:creationId xmlns:a16="http://schemas.microsoft.com/office/drawing/2014/main" id="{3B3ED8C3-A09C-2A41-BE16-810674C07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6" name="Freeform 36">
              <a:extLst>
                <a:ext uri="{FF2B5EF4-FFF2-40B4-BE49-F238E27FC236}">
                  <a16:creationId xmlns:a16="http://schemas.microsoft.com/office/drawing/2014/main" id="{0D870B5E-7B85-384D-8793-7844EAC56B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7" name="Freeform 37">
              <a:extLst>
                <a:ext uri="{FF2B5EF4-FFF2-40B4-BE49-F238E27FC236}">
                  <a16:creationId xmlns:a16="http://schemas.microsoft.com/office/drawing/2014/main" id="{4C7B1F2C-7235-A94E-B708-B04B9F88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8" name="Freeform 38">
              <a:extLst>
                <a:ext uri="{FF2B5EF4-FFF2-40B4-BE49-F238E27FC236}">
                  <a16:creationId xmlns:a16="http://schemas.microsoft.com/office/drawing/2014/main" id="{B16D0FB4-9505-894D-9148-A4F8D5D4C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99" name="Freeform 39">
              <a:extLst>
                <a:ext uri="{FF2B5EF4-FFF2-40B4-BE49-F238E27FC236}">
                  <a16:creationId xmlns:a16="http://schemas.microsoft.com/office/drawing/2014/main" id="{E39C0915-8A24-7C49-A6C3-1C473FB7BB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0" name="Freeform 40">
              <a:extLst>
                <a:ext uri="{FF2B5EF4-FFF2-40B4-BE49-F238E27FC236}">
                  <a16:creationId xmlns:a16="http://schemas.microsoft.com/office/drawing/2014/main" id="{7A5EA344-D16D-814A-8C01-DE1AD6F8685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1" name="Freeform 41">
              <a:extLst>
                <a:ext uri="{FF2B5EF4-FFF2-40B4-BE49-F238E27FC236}">
                  <a16:creationId xmlns:a16="http://schemas.microsoft.com/office/drawing/2014/main" id="{AFC9931D-69C7-F64E-A2E0-6566E499EC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2" name="Freeform 42">
              <a:extLst>
                <a:ext uri="{FF2B5EF4-FFF2-40B4-BE49-F238E27FC236}">
                  <a16:creationId xmlns:a16="http://schemas.microsoft.com/office/drawing/2014/main" id="{6AA99318-6C7D-5240-81E1-773B093F1B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6C36F3E9-5D10-FB47-90CB-14D6ED544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4" name="Freeform 44">
              <a:extLst>
                <a:ext uri="{FF2B5EF4-FFF2-40B4-BE49-F238E27FC236}">
                  <a16:creationId xmlns:a16="http://schemas.microsoft.com/office/drawing/2014/main" id="{19C9945E-08AE-0D4D-85E0-1A994AFE3B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5" name="Freeform 45">
              <a:extLst>
                <a:ext uri="{FF2B5EF4-FFF2-40B4-BE49-F238E27FC236}">
                  <a16:creationId xmlns:a16="http://schemas.microsoft.com/office/drawing/2014/main" id="{577E7771-043F-1F46-A503-448A5F3B68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6" name="Freeform 46">
              <a:extLst>
                <a:ext uri="{FF2B5EF4-FFF2-40B4-BE49-F238E27FC236}">
                  <a16:creationId xmlns:a16="http://schemas.microsoft.com/office/drawing/2014/main" id="{9B6D77D1-3096-7C4D-936E-7DDA6E6C0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7" name="Freeform 47">
              <a:extLst>
                <a:ext uri="{FF2B5EF4-FFF2-40B4-BE49-F238E27FC236}">
                  <a16:creationId xmlns:a16="http://schemas.microsoft.com/office/drawing/2014/main" id="{9DF17474-3D4E-A349-BE05-7B333EF02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8" name="Freeform 48">
              <a:extLst>
                <a:ext uri="{FF2B5EF4-FFF2-40B4-BE49-F238E27FC236}">
                  <a16:creationId xmlns:a16="http://schemas.microsoft.com/office/drawing/2014/main" id="{C4F7F441-0C07-064E-8701-2020558EC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09" name="Freeform 49">
              <a:extLst>
                <a:ext uri="{FF2B5EF4-FFF2-40B4-BE49-F238E27FC236}">
                  <a16:creationId xmlns:a16="http://schemas.microsoft.com/office/drawing/2014/main" id="{FF3CDEAE-AC62-D940-B850-10A2745CA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cxnSp>
        <p:nvCxnSpPr>
          <p:cNvPr id="110" name="直线连接符 109">
            <a:extLst>
              <a:ext uri="{FF2B5EF4-FFF2-40B4-BE49-F238E27FC236}">
                <a16:creationId xmlns:a16="http://schemas.microsoft.com/office/drawing/2014/main" id="{B6287925-C95C-2F47-B44A-823BB1650431}"/>
              </a:ext>
            </a:extLst>
          </p:cNvPr>
          <p:cNvCxnSpPr/>
          <p:nvPr/>
        </p:nvCxnSpPr>
        <p:spPr>
          <a:xfrm flipH="1">
            <a:off x="422148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线连接符 110">
            <a:extLst>
              <a:ext uri="{FF2B5EF4-FFF2-40B4-BE49-F238E27FC236}">
                <a16:creationId xmlns:a16="http://schemas.microsoft.com/office/drawing/2014/main" id="{52BEDABC-D31C-9848-9FA9-EF1118465DD6}"/>
              </a:ext>
            </a:extLst>
          </p:cNvPr>
          <p:cNvCxnSpPr/>
          <p:nvPr/>
        </p:nvCxnSpPr>
        <p:spPr>
          <a:xfrm flipH="1">
            <a:off x="6690361" y="4327032"/>
            <a:ext cx="73914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4932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图片 153">
            <a:extLst>
              <a:ext uri="{FF2B5EF4-FFF2-40B4-BE49-F238E27FC236}">
                <a16:creationId xmlns:a16="http://schemas.microsoft.com/office/drawing/2014/main" id="{8DA0CA8B-0B10-BD42-8ABB-E7F0AFF69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4B2D812A-5766-B544-9BFB-6ECB6329542D}"/>
              </a:ext>
            </a:extLst>
          </p:cNvPr>
          <p:cNvSpPr/>
          <p:nvPr/>
        </p:nvSpPr>
        <p:spPr>
          <a:xfrm>
            <a:off x="519545" y="581892"/>
            <a:ext cx="11170227" cy="5777345"/>
          </a:xfrm>
          <a:prstGeom prst="rect">
            <a:avLst/>
          </a:prstGeom>
          <a:ln w="101600">
            <a:gradFill>
              <a:gsLst>
                <a:gs pos="50000">
                  <a:srgbClr val="F6D9A7"/>
                </a:gs>
                <a:gs pos="100000">
                  <a:srgbClr val="D6AA74"/>
                </a:gs>
                <a:gs pos="0">
                  <a:srgbClr val="D6AA74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kumimoji="1" lang="zh-CN" altLang="en-US" sz="1351" dirty="0">
              <a:latin typeface="Microsoft YaHei Regular"/>
            </a:endParaRPr>
          </a:p>
        </p:txBody>
      </p:sp>
      <p:grpSp>
        <p:nvGrpSpPr>
          <p:cNvPr id="155" name="Group 4">
            <a:extLst>
              <a:ext uri="{FF2B5EF4-FFF2-40B4-BE49-F238E27FC236}">
                <a16:creationId xmlns:a16="http://schemas.microsoft.com/office/drawing/2014/main" id="{7153543C-9B17-FA47-8C94-954E290CDAE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80662" y="899863"/>
            <a:ext cx="1633903" cy="392984"/>
            <a:chOff x="2838" y="1917"/>
            <a:chExt cx="2004" cy="482"/>
          </a:xfrm>
          <a:solidFill>
            <a:schemeClr val="bg1"/>
          </a:solidFill>
        </p:grpSpPr>
        <p:sp>
          <p:nvSpPr>
            <p:cNvPr id="156" name="Freeform 5">
              <a:extLst>
                <a:ext uri="{FF2B5EF4-FFF2-40B4-BE49-F238E27FC236}">
                  <a16:creationId xmlns:a16="http://schemas.microsoft.com/office/drawing/2014/main" id="{963DE2A9-1BFE-C947-905B-4BCE67DCBA3C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4" y="1952"/>
              <a:ext cx="191" cy="302"/>
            </a:xfrm>
            <a:custGeom>
              <a:avLst/>
              <a:gdLst>
                <a:gd name="T0" fmla="*/ 97 w 100"/>
                <a:gd name="T1" fmla="*/ 25 h 156"/>
                <a:gd name="T2" fmla="*/ 98 w 100"/>
                <a:gd name="T3" fmla="*/ 138 h 156"/>
                <a:gd name="T4" fmla="*/ 85 w 100"/>
                <a:gd name="T5" fmla="*/ 153 h 156"/>
                <a:gd name="T6" fmla="*/ 49 w 100"/>
                <a:gd name="T7" fmla="*/ 117 h 156"/>
                <a:gd name="T8" fmla="*/ 57 w 100"/>
                <a:gd name="T9" fmla="*/ 123 h 156"/>
                <a:gd name="T10" fmla="*/ 57 w 100"/>
                <a:gd name="T11" fmla="*/ 119 h 156"/>
                <a:gd name="T12" fmla="*/ 77 w 100"/>
                <a:gd name="T13" fmla="*/ 134 h 156"/>
                <a:gd name="T14" fmla="*/ 83 w 100"/>
                <a:gd name="T15" fmla="*/ 121 h 156"/>
                <a:gd name="T16" fmla="*/ 76 w 100"/>
                <a:gd name="T17" fmla="*/ 31 h 156"/>
                <a:gd name="T18" fmla="*/ 66 w 100"/>
                <a:gd name="T19" fmla="*/ 7 h 156"/>
                <a:gd name="T20" fmla="*/ 0 w 100"/>
                <a:gd name="T21" fmla="*/ 28 h 156"/>
                <a:gd name="T22" fmla="*/ 1 w 100"/>
                <a:gd name="T23" fmla="*/ 26 h 156"/>
                <a:gd name="T24" fmla="*/ 58 w 100"/>
                <a:gd name="T25" fmla="*/ 4 h 156"/>
                <a:gd name="T26" fmla="*/ 97 w 100"/>
                <a:gd name="T27" fmla="*/ 25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56">
                  <a:moveTo>
                    <a:pt x="97" y="25"/>
                  </a:moveTo>
                  <a:cubicBezTo>
                    <a:pt x="87" y="33"/>
                    <a:pt x="100" y="117"/>
                    <a:pt x="98" y="138"/>
                  </a:cubicBezTo>
                  <a:cubicBezTo>
                    <a:pt x="96" y="153"/>
                    <a:pt x="93" y="156"/>
                    <a:pt x="85" y="153"/>
                  </a:cubicBezTo>
                  <a:cubicBezTo>
                    <a:pt x="75" y="149"/>
                    <a:pt x="51" y="124"/>
                    <a:pt x="49" y="117"/>
                  </a:cubicBezTo>
                  <a:cubicBezTo>
                    <a:pt x="50" y="117"/>
                    <a:pt x="55" y="122"/>
                    <a:pt x="57" y="123"/>
                  </a:cubicBezTo>
                  <a:cubicBezTo>
                    <a:pt x="57" y="121"/>
                    <a:pt x="56" y="121"/>
                    <a:pt x="57" y="119"/>
                  </a:cubicBezTo>
                  <a:cubicBezTo>
                    <a:pt x="61" y="123"/>
                    <a:pt x="74" y="133"/>
                    <a:pt x="77" y="134"/>
                  </a:cubicBezTo>
                  <a:cubicBezTo>
                    <a:pt x="84" y="134"/>
                    <a:pt x="81" y="126"/>
                    <a:pt x="83" y="121"/>
                  </a:cubicBezTo>
                  <a:cubicBezTo>
                    <a:pt x="82" y="103"/>
                    <a:pt x="75" y="47"/>
                    <a:pt x="76" y="31"/>
                  </a:cubicBezTo>
                  <a:cubicBezTo>
                    <a:pt x="75" y="20"/>
                    <a:pt x="75" y="10"/>
                    <a:pt x="66" y="7"/>
                  </a:cubicBezTo>
                  <a:cubicBezTo>
                    <a:pt x="42" y="8"/>
                    <a:pt x="23" y="28"/>
                    <a:pt x="0" y="28"/>
                  </a:cubicBezTo>
                  <a:cubicBezTo>
                    <a:pt x="0" y="27"/>
                    <a:pt x="1" y="27"/>
                    <a:pt x="1" y="26"/>
                  </a:cubicBezTo>
                  <a:cubicBezTo>
                    <a:pt x="8" y="17"/>
                    <a:pt x="58" y="4"/>
                    <a:pt x="58" y="4"/>
                  </a:cubicBezTo>
                  <a:cubicBezTo>
                    <a:pt x="73" y="0"/>
                    <a:pt x="97" y="4"/>
                    <a:pt x="9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57" name="Freeform 6">
              <a:extLst>
                <a:ext uri="{FF2B5EF4-FFF2-40B4-BE49-F238E27FC236}">
                  <a16:creationId xmlns:a16="http://schemas.microsoft.com/office/drawing/2014/main" id="{A2FED0EE-0EFB-D643-B29F-0D21780A5BB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1985"/>
              <a:ext cx="48" cy="39"/>
            </a:xfrm>
            <a:custGeom>
              <a:avLst/>
              <a:gdLst>
                <a:gd name="T0" fmla="*/ 7 w 25"/>
                <a:gd name="T1" fmla="*/ 1 h 20"/>
                <a:gd name="T2" fmla="*/ 24 w 25"/>
                <a:gd name="T3" fmla="*/ 9 h 20"/>
                <a:gd name="T4" fmla="*/ 24 w 25"/>
                <a:gd name="T5" fmla="*/ 16 h 20"/>
                <a:gd name="T6" fmla="*/ 12 w 25"/>
                <a:gd name="T7" fmla="*/ 17 h 20"/>
                <a:gd name="T8" fmla="*/ 1 w 25"/>
                <a:gd name="T9" fmla="*/ 5 h 20"/>
                <a:gd name="T10" fmla="*/ 7 w 25"/>
                <a:gd name="T11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0">
                  <a:moveTo>
                    <a:pt x="7" y="1"/>
                  </a:moveTo>
                  <a:cubicBezTo>
                    <a:pt x="12" y="2"/>
                    <a:pt x="17" y="1"/>
                    <a:pt x="24" y="9"/>
                  </a:cubicBezTo>
                  <a:cubicBezTo>
                    <a:pt x="25" y="11"/>
                    <a:pt x="25" y="13"/>
                    <a:pt x="24" y="16"/>
                  </a:cubicBezTo>
                  <a:cubicBezTo>
                    <a:pt x="23" y="18"/>
                    <a:pt x="15" y="20"/>
                    <a:pt x="12" y="17"/>
                  </a:cubicBezTo>
                  <a:cubicBezTo>
                    <a:pt x="9" y="13"/>
                    <a:pt x="2" y="8"/>
                    <a:pt x="1" y="5"/>
                  </a:cubicBezTo>
                  <a:cubicBezTo>
                    <a:pt x="0" y="2"/>
                    <a:pt x="5" y="0"/>
                    <a:pt x="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58" name="Freeform 7">
              <a:extLst>
                <a:ext uri="{FF2B5EF4-FFF2-40B4-BE49-F238E27FC236}">
                  <a16:creationId xmlns:a16="http://schemas.microsoft.com/office/drawing/2014/main" id="{F7023510-08F3-C540-B4D7-618C77938333}"/>
                </a:ext>
              </a:extLst>
            </p:cNvPr>
            <p:cNvSpPr>
              <a:spLocks/>
            </p:cNvSpPr>
            <p:nvPr/>
          </p:nvSpPr>
          <p:spPr bwMode="auto">
            <a:xfrm>
              <a:off x="3124" y="2020"/>
              <a:ext cx="27" cy="180"/>
            </a:xfrm>
            <a:custGeom>
              <a:avLst/>
              <a:gdLst>
                <a:gd name="T0" fmla="*/ 5 w 14"/>
                <a:gd name="T1" fmla="*/ 0 h 93"/>
                <a:gd name="T2" fmla="*/ 8 w 14"/>
                <a:gd name="T3" fmla="*/ 9 h 93"/>
                <a:gd name="T4" fmla="*/ 14 w 14"/>
                <a:gd name="T5" fmla="*/ 91 h 93"/>
                <a:gd name="T6" fmla="*/ 9 w 14"/>
                <a:gd name="T7" fmla="*/ 93 h 93"/>
                <a:gd name="T8" fmla="*/ 1 w 14"/>
                <a:gd name="T9" fmla="*/ 86 h 93"/>
                <a:gd name="T10" fmla="*/ 3 w 14"/>
                <a:gd name="T11" fmla="*/ 6 h 93"/>
                <a:gd name="T12" fmla="*/ 5 w 14"/>
                <a:gd name="T1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93">
                  <a:moveTo>
                    <a:pt x="5" y="0"/>
                  </a:moveTo>
                  <a:cubicBezTo>
                    <a:pt x="6" y="1"/>
                    <a:pt x="8" y="1"/>
                    <a:pt x="8" y="9"/>
                  </a:cubicBezTo>
                  <a:cubicBezTo>
                    <a:pt x="9" y="10"/>
                    <a:pt x="10" y="90"/>
                    <a:pt x="14" y="91"/>
                  </a:cubicBezTo>
                  <a:cubicBezTo>
                    <a:pt x="11" y="92"/>
                    <a:pt x="12" y="93"/>
                    <a:pt x="9" y="93"/>
                  </a:cubicBezTo>
                  <a:cubicBezTo>
                    <a:pt x="6" y="90"/>
                    <a:pt x="3" y="90"/>
                    <a:pt x="1" y="86"/>
                  </a:cubicBezTo>
                  <a:cubicBezTo>
                    <a:pt x="4" y="67"/>
                    <a:pt x="0" y="31"/>
                    <a:pt x="3" y="6"/>
                  </a:cubicBezTo>
                  <a:cubicBezTo>
                    <a:pt x="3" y="3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59" name="Freeform 8">
              <a:extLst>
                <a:ext uri="{FF2B5EF4-FFF2-40B4-BE49-F238E27FC236}">
                  <a16:creationId xmlns:a16="http://schemas.microsoft.com/office/drawing/2014/main" id="{7A213506-64FC-7A41-AFB3-A4C4F420A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8" y="2053"/>
              <a:ext cx="99" cy="46"/>
            </a:xfrm>
            <a:custGeom>
              <a:avLst/>
              <a:gdLst>
                <a:gd name="T0" fmla="*/ 52 w 52"/>
                <a:gd name="T1" fmla="*/ 24 h 24"/>
                <a:gd name="T2" fmla="*/ 33 w 52"/>
                <a:gd name="T3" fmla="*/ 16 h 24"/>
                <a:gd name="T4" fmla="*/ 17 w 52"/>
                <a:gd name="T5" fmla="*/ 9 h 24"/>
                <a:gd name="T6" fmla="*/ 0 w 52"/>
                <a:gd name="T7" fmla="*/ 0 h 24"/>
                <a:gd name="T8" fmla="*/ 20 w 52"/>
                <a:gd name="T9" fmla="*/ 2 h 24"/>
                <a:gd name="T10" fmla="*/ 44 w 52"/>
                <a:gd name="T11" fmla="*/ 15 h 24"/>
                <a:gd name="T12" fmla="*/ 52 w 52"/>
                <a:gd name="T1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24">
                  <a:moveTo>
                    <a:pt x="52" y="24"/>
                  </a:moveTo>
                  <a:cubicBezTo>
                    <a:pt x="43" y="24"/>
                    <a:pt x="42" y="22"/>
                    <a:pt x="33" y="16"/>
                  </a:cubicBezTo>
                  <a:cubicBezTo>
                    <a:pt x="31" y="14"/>
                    <a:pt x="27" y="11"/>
                    <a:pt x="17" y="9"/>
                  </a:cubicBezTo>
                  <a:cubicBezTo>
                    <a:pt x="14" y="6"/>
                    <a:pt x="3" y="4"/>
                    <a:pt x="0" y="0"/>
                  </a:cubicBezTo>
                  <a:cubicBezTo>
                    <a:pt x="8" y="0"/>
                    <a:pt x="14" y="0"/>
                    <a:pt x="20" y="2"/>
                  </a:cubicBezTo>
                  <a:cubicBezTo>
                    <a:pt x="22" y="4"/>
                    <a:pt x="34" y="6"/>
                    <a:pt x="44" y="15"/>
                  </a:cubicBezTo>
                  <a:cubicBezTo>
                    <a:pt x="48" y="18"/>
                    <a:pt x="51" y="19"/>
                    <a:pt x="52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0" name="Freeform 9">
              <a:extLst>
                <a:ext uri="{FF2B5EF4-FFF2-40B4-BE49-F238E27FC236}">
                  <a16:creationId xmlns:a16="http://schemas.microsoft.com/office/drawing/2014/main" id="{8989D069-56EE-F843-A7F2-E64E357D23A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4" y="1917"/>
              <a:ext cx="164" cy="360"/>
            </a:xfrm>
            <a:custGeom>
              <a:avLst/>
              <a:gdLst>
                <a:gd name="T0" fmla="*/ 39 w 86"/>
                <a:gd name="T1" fmla="*/ 38 h 186"/>
                <a:gd name="T2" fmla="*/ 56 w 86"/>
                <a:gd name="T3" fmla="*/ 34 h 186"/>
                <a:gd name="T4" fmla="*/ 59 w 86"/>
                <a:gd name="T5" fmla="*/ 31 h 186"/>
                <a:gd name="T6" fmla="*/ 85 w 86"/>
                <a:gd name="T7" fmla="*/ 43 h 186"/>
                <a:gd name="T8" fmla="*/ 85 w 86"/>
                <a:gd name="T9" fmla="*/ 48 h 186"/>
                <a:gd name="T10" fmla="*/ 64 w 86"/>
                <a:gd name="T11" fmla="*/ 61 h 186"/>
                <a:gd name="T12" fmla="*/ 55 w 86"/>
                <a:gd name="T13" fmla="*/ 72 h 186"/>
                <a:gd name="T14" fmla="*/ 57 w 86"/>
                <a:gd name="T15" fmla="*/ 81 h 186"/>
                <a:gd name="T16" fmla="*/ 39 w 86"/>
                <a:gd name="T17" fmla="*/ 88 h 186"/>
                <a:gd name="T18" fmla="*/ 39 w 86"/>
                <a:gd name="T19" fmla="*/ 55 h 186"/>
                <a:gd name="T20" fmla="*/ 45 w 86"/>
                <a:gd name="T21" fmla="*/ 48 h 186"/>
                <a:gd name="T22" fmla="*/ 39 w 86"/>
                <a:gd name="T23" fmla="*/ 49 h 186"/>
                <a:gd name="T24" fmla="*/ 39 w 86"/>
                <a:gd name="T25" fmla="*/ 38 h 186"/>
                <a:gd name="T26" fmla="*/ 12 w 86"/>
                <a:gd name="T27" fmla="*/ 1 h 186"/>
                <a:gd name="T28" fmla="*/ 30 w 86"/>
                <a:gd name="T29" fmla="*/ 8 h 186"/>
                <a:gd name="T30" fmla="*/ 34 w 86"/>
                <a:gd name="T31" fmla="*/ 14 h 186"/>
                <a:gd name="T32" fmla="*/ 34 w 86"/>
                <a:gd name="T33" fmla="*/ 39 h 186"/>
                <a:gd name="T34" fmla="*/ 39 w 86"/>
                <a:gd name="T35" fmla="*/ 38 h 186"/>
                <a:gd name="T36" fmla="*/ 39 w 86"/>
                <a:gd name="T37" fmla="*/ 49 h 186"/>
                <a:gd name="T38" fmla="*/ 34 w 86"/>
                <a:gd name="T39" fmla="*/ 50 h 186"/>
                <a:gd name="T40" fmla="*/ 33 w 86"/>
                <a:gd name="T41" fmla="*/ 63 h 186"/>
                <a:gd name="T42" fmla="*/ 39 w 86"/>
                <a:gd name="T43" fmla="*/ 55 h 186"/>
                <a:gd name="T44" fmla="*/ 39 w 86"/>
                <a:gd name="T45" fmla="*/ 88 h 186"/>
                <a:gd name="T46" fmla="*/ 35 w 86"/>
                <a:gd name="T47" fmla="*/ 91 h 186"/>
                <a:gd name="T48" fmla="*/ 26 w 86"/>
                <a:gd name="T49" fmla="*/ 183 h 186"/>
                <a:gd name="T50" fmla="*/ 23 w 86"/>
                <a:gd name="T51" fmla="*/ 186 h 186"/>
                <a:gd name="T52" fmla="*/ 20 w 86"/>
                <a:gd name="T53" fmla="*/ 97 h 186"/>
                <a:gd name="T54" fmla="*/ 16 w 86"/>
                <a:gd name="T55" fmla="*/ 92 h 186"/>
                <a:gd name="T56" fmla="*/ 17 w 86"/>
                <a:gd name="T57" fmla="*/ 81 h 186"/>
                <a:gd name="T58" fmla="*/ 20 w 86"/>
                <a:gd name="T59" fmla="*/ 79 h 186"/>
                <a:gd name="T60" fmla="*/ 19 w 86"/>
                <a:gd name="T61" fmla="*/ 54 h 186"/>
                <a:gd name="T62" fmla="*/ 0 w 86"/>
                <a:gd name="T63" fmla="*/ 53 h 186"/>
                <a:gd name="T64" fmla="*/ 8 w 86"/>
                <a:gd name="T65" fmla="*/ 47 h 186"/>
                <a:gd name="T66" fmla="*/ 18 w 86"/>
                <a:gd name="T67" fmla="*/ 44 h 186"/>
                <a:gd name="T68" fmla="*/ 17 w 86"/>
                <a:gd name="T69" fmla="*/ 17 h 186"/>
                <a:gd name="T70" fmla="*/ 15 w 86"/>
                <a:gd name="T71" fmla="*/ 6 h 186"/>
                <a:gd name="T72" fmla="*/ 12 w 86"/>
                <a:gd name="T73" fmla="*/ 1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" h="186">
                  <a:moveTo>
                    <a:pt x="39" y="38"/>
                  </a:moveTo>
                  <a:cubicBezTo>
                    <a:pt x="45" y="37"/>
                    <a:pt x="50" y="35"/>
                    <a:pt x="56" y="34"/>
                  </a:cubicBezTo>
                  <a:cubicBezTo>
                    <a:pt x="56" y="33"/>
                    <a:pt x="59" y="32"/>
                    <a:pt x="59" y="31"/>
                  </a:cubicBezTo>
                  <a:cubicBezTo>
                    <a:pt x="75" y="29"/>
                    <a:pt x="85" y="39"/>
                    <a:pt x="85" y="43"/>
                  </a:cubicBezTo>
                  <a:cubicBezTo>
                    <a:pt x="86" y="45"/>
                    <a:pt x="86" y="46"/>
                    <a:pt x="85" y="48"/>
                  </a:cubicBezTo>
                  <a:cubicBezTo>
                    <a:pt x="83" y="52"/>
                    <a:pt x="65" y="60"/>
                    <a:pt x="64" y="61"/>
                  </a:cubicBezTo>
                  <a:cubicBezTo>
                    <a:pt x="57" y="66"/>
                    <a:pt x="55" y="68"/>
                    <a:pt x="55" y="72"/>
                  </a:cubicBezTo>
                  <a:cubicBezTo>
                    <a:pt x="57" y="73"/>
                    <a:pt x="60" y="78"/>
                    <a:pt x="57" y="81"/>
                  </a:cubicBezTo>
                  <a:cubicBezTo>
                    <a:pt x="53" y="82"/>
                    <a:pt x="45" y="85"/>
                    <a:pt x="39" y="88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45" y="48"/>
                    <a:pt x="45" y="48"/>
                    <a:pt x="45" y="48"/>
                  </a:cubicBezTo>
                  <a:cubicBezTo>
                    <a:pt x="39" y="49"/>
                    <a:pt x="39" y="49"/>
                    <a:pt x="39" y="49"/>
                  </a:cubicBezTo>
                  <a:lnTo>
                    <a:pt x="39" y="38"/>
                  </a:lnTo>
                  <a:close/>
                  <a:moveTo>
                    <a:pt x="12" y="1"/>
                  </a:moveTo>
                  <a:cubicBezTo>
                    <a:pt x="19" y="0"/>
                    <a:pt x="26" y="1"/>
                    <a:pt x="30" y="8"/>
                  </a:cubicBezTo>
                  <a:cubicBezTo>
                    <a:pt x="31" y="8"/>
                    <a:pt x="33" y="12"/>
                    <a:pt x="34" y="14"/>
                  </a:cubicBezTo>
                  <a:cubicBezTo>
                    <a:pt x="34" y="22"/>
                    <a:pt x="34" y="30"/>
                    <a:pt x="34" y="39"/>
                  </a:cubicBezTo>
                  <a:cubicBezTo>
                    <a:pt x="36" y="39"/>
                    <a:pt x="37" y="38"/>
                    <a:pt x="39" y="38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9" y="55"/>
                    <a:pt x="39" y="55"/>
                    <a:pt x="39" y="55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7" y="89"/>
                    <a:pt x="35" y="90"/>
                    <a:pt x="35" y="91"/>
                  </a:cubicBezTo>
                  <a:cubicBezTo>
                    <a:pt x="32" y="124"/>
                    <a:pt x="31" y="150"/>
                    <a:pt x="26" y="183"/>
                  </a:cubicBezTo>
                  <a:cubicBezTo>
                    <a:pt x="25" y="183"/>
                    <a:pt x="24" y="186"/>
                    <a:pt x="23" y="186"/>
                  </a:cubicBezTo>
                  <a:cubicBezTo>
                    <a:pt x="22" y="157"/>
                    <a:pt x="20" y="127"/>
                    <a:pt x="20" y="97"/>
                  </a:cubicBezTo>
                  <a:cubicBezTo>
                    <a:pt x="19" y="94"/>
                    <a:pt x="17" y="94"/>
                    <a:pt x="16" y="92"/>
                  </a:cubicBezTo>
                  <a:cubicBezTo>
                    <a:pt x="13" y="90"/>
                    <a:pt x="14" y="82"/>
                    <a:pt x="17" y="81"/>
                  </a:cubicBezTo>
                  <a:cubicBezTo>
                    <a:pt x="18" y="81"/>
                    <a:pt x="19" y="79"/>
                    <a:pt x="20" y="79"/>
                  </a:cubicBezTo>
                  <a:cubicBezTo>
                    <a:pt x="20" y="60"/>
                    <a:pt x="19" y="61"/>
                    <a:pt x="19" y="54"/>
                  </a:cubicBezTo>
                  <a:cubicBezTo>
                    <a:pt x="15" y="53"/>
                    <a:pt x="0" y="58"/>
                    <a:pt x="0" y="53"/>
                  </a:cubicBezTo>
                  <a:cubicBezTo>
                    <a:pt x="1" y="51"/>
                    <a:pt x="6" y="49"/>
                    <a:pt x="8" y="47"/>
                  </a:cubicBezTo>
                  <a:cubicBezTo>
                    <a:pt x="12" y="46"/>
                    <a:pt x="15" y="45"/>
                    <a:pt x="18" y="44"/>
                  </a:cubicBezTo>
                  <a:cubicBezTo>
                    <a:pt x="19" y="34"/>
                    <a:pt x="19" y="27"/>
                    <a:pt x="17" y="17"/>
                  </a:cubicBezTo>
                  <a:cubicBezTo>
                    <a:pt x="17" y="15"/>
                    <a:pt x="17" y="6"/>
                    <a:pt x="15" y="6"/>
                  </a:cubicBezTo>
                  <a:cubicBezTo>
                    <a:pt x="14" y="4"/>
                    <a:pt x="12" y="4"/>
                    <a:pt x="1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1" name="Freeform 10">
              <a:extLst>
                <a:ext uri="{FF2B5EF4-FFF2-40B4-BE49-F238E27FC236}">
                  <a16:creationId xmlns:a16="http://schemas.microsoft.com/office/drawing/2014/main" id="{53322109-B541-0E46-918D-425C26063D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55" y="2012"/>
              <a:ext cx="154" cy="176"/>
            </a:xfrm>
            <a:custGeom>
              <a:avLst/>
              <a:gdLst>
                <a:gd name="T0" fmla="*/ 62 w 81"/>
                <a:gd name="T1" fmla="*/ 38 h 91"/>
                <a:gd name="T2" fmla="*/ 67 w 81"/>
                <a:gd name="T3" fmla="*/ 28 h 91"/>
                <a:gd name="T4" fmla="*/ 78 w 81"/>
                <a:gd name="T5" fmla="*/ 36 h 91"/>
                <a:gd name="T6" fmla="*/ 70 w 81"/>
                <a:gd name="T7" fmla="*/ 51 h 91"/>
                <a:gd name="T8" fmla="*/ 81 w 81"/>
                <a:gd name="T9" fmla="*/ 79 h 91"/>
                <a:gd name="T10" fmla="*/ 78 w 81"/>
                <a:gd name="T11" fmla="*/ 80 h 91"/>
                <a:gd name="T12" fmla="*/ 65 w 81"/>
                <a:gd name="T13" fmla="*/ 57 h 91"/>
                <a:gd name="T14" fmla="*/ 50 w 81"/>
                <a:gd name="T15" fmla="*/ 72 h 91"/>
                <a:gd name="T16" fmla="*/ 52 w 81"/>
                <a:gd name="T17" fmla="*/ 74 h 91"/>
                <a:gd name="T18" fmla="*/ 59 w 81"/>
                <a:gd name="T19" fmla="*/ 77 h 91"/>
                <a:gd name="T20" fmla="*/ 59 w 81"/>
                <a:gd name="T21" fmla="*/ 83 h 91"/>
                <a:gd name="T22" fmla="*/ 49 w 81"/>
                <a:gd name="T23" fmla="*/ 85 h 91"/>
                <a:gd name="T24" fmla="*/ 46 w 81"/>
                <a:gd name="T25" fmla="*/ 87 h 91"/>
                <a:gd name="T26" fmla="*/ 44 w 81"/>
                <a:gd name="T27" fmla="*/ 89 h 91"/>
                <a:gd name="T28" fmla="*/ 44 w 81"/>
                <a:gd name="T29" fmla="*/ 63 h 91"/>
                <a:gd name="T30" fmla="*/ 58 w 81"/>
                <a:gd name="T31" fmla="*/ 43 h 91"/>
                <a:gd name="T32" fmla="*/ 53 w 81"/>
                <a:gd name="T33" fmla="*/ 40 h 91"/>
                <a:gd name="T34" fmla="*/ 44 w 81"/>
                <a:gd name="T35" fmla="*/ 51 h 91"/>
                <a:gd name="T36" fmla="*/ 44 w 81"/>
                <a:gd name="T37" fmla="*/ 43 h 91"/>
                <a:gd name="T38" fmla="*/ 45 w 81"/>
                <a:gd name="T39" fmla="*/ 40 h 91"/>
                <a:gd name="T40" fmla="*/ 44 w 81"/>
                <a:gd name="T41" fmla="*/ 40 h 91"/>
                <a:gd name="T42" fmla="*/ 44 w 81"/>
                <a:gd name="T43" fmla="*/ 32 h 91"/>
                <a:gd name="T44" fmla="*/ 46 w 81"/>
                <a:gd name="T45" fmla="*/ 35 h 91"/>
                <a:gd name="T46" fmla="*/ 50 w 81"/>
                <a:gd name="T47" fmla="*/ 39 h 91"/>
                <a:gd name="T48" fmla="*/ 51 w 81"/>
                <a:gd name="T49" fmla="*/ 36 h 91"/>
                <a:gd name="T50" fmla="*/ 44 w 81"/>
                <a:gd name="T51" fmla="*/ 27 h 91"/>
                <a:gd name="T52" fmla="*/ 44 w 81"/>
                <a:gd name="T53" fmla="*/ 3 h 91"/>
                <a:gd name="T54" fmla="*/ 48 w 81"/>
                <a:gd name="T55" fmla="*/ 7 h 91"/>
                <a:gd name="T56" fmla="*/ 44 w 81"/>
                <a:gd name="T57" fmla="*/ 19 h 91"/>
                <a:gd name="T58" fmla="*/ 62 w 81"/>
                <a:gd name="T59" fmla="*/ 38 h 91"/>
                <a:gd name="T60" fmla="*/ 44 w 81"/>
                <a:gd name="T61" fmla="*/ 89 h 91"/>
                <a:gd name="T62" fmla="*/ 33 w 81"/>
                <a:gd name="T63" fmla="*/ 91 h 91"/>
                <a:gd name="T64" fmla="*/ 12 w 81"/>
                <a:gd name="T65" fmla="*/ 77 h 91"/>
                <a:gd name="T66" fmla="*/ 13 w 81"/>
                <a:gd name="T67" fmla="*/ 77 h 91"/>
                <a:gd name="T68" fmla="*/ 44 w 81"/>
                <a:gd name="T69" fmla="*/ 63 h 91"/>
                <a:gd name="T70" fmla="*/ 44 w 81"/>
                <a:gd name="T71" fmla="*/ 89 h 91"/>
                <a:gd name="T72" fmla="*/ 44 w 81"/>
                <a:gd name="T73" fmla="*/ 51 h 91"/>
                <a:gd name="T74" fmla="*/ 44 w 81"/>
                <a:gd name="T75" fmla="*/ 43 h 91"/>
                <a:gd name="T76" fmla="*/ 26 w 81"/>
                <a:gd name="T77" fmla="*/ 59 h 91"/>
                <a:gd name="T78" fmla="*/ 18 w 81"/>
                <a:gd name="T79" fmla="*/ 64 h 91"/>
                <a:gd name="T80" fmla="*/ 41 w 81"/>
                <a:gd name="T81" fmla="*/ 38 h 91"/>
                <a:gd name="T82" fmla="*/ 44 w 81"/>
                <a:gd name="T83" fmla="*/ 40 h 91"/>
                <a:gd name="T84" fmla="*/ 44 w 81"/>
                <a:gd name="T85" fmla="*/ 32 h 91"/>
                <a:gd name="T86" fmla="*/ 36 w 81"/>
                <a:gd name="T87" fmla="*/ 25 h 91"/>
                <a:gd name="T88" fmla="*/ 40 w 81"/>
                <a:gd name="T89" fmla="*/ 23 h 91"/>
                <a:gd name="T90" fmla="*/ 44 w 81"/>
                <a:gd name="T91" fmla="*/ 27 h 91"/>
                <a:gd name="T92" fmla="*/ 44 w 81"/>
                <a:gd name="T93" fmla="*/ 3 h 91"/>
                <a:gd name="T94" fmla="*/ 42 w 81"/>
                <a:gd name="T95" fmla="*/ 3 h 91"/>
                <a:gd name="T96" fmla="*/ 21 w 81"/>
                <a:gd name="T97" fmla="*/ 0 h 91"/>
                <a:gd name="T98" fmla="*/ 15 w 81"/>
                <a:gd name="T99" fmla="*/ 7 h 91"/>
                <a:gd name="T100" fmla="*/ 23 w 81"/>
                <a:gd name="T101" fmla="*/ 7 h 91"/>
                <a:gd name="T102" fmla="*/ 22 w 81"/>
                <a:gd name="T103" fmla="*/ 9 h 91"/>
                <a:gd name="T104" fmla="*/ 13 w 81"/>
                <a:gd name="T105" fmla="*/ 9 h 91"/>
                <a:gd name="T106" fmla="*/ 21 w 81"/>
                <a:gd name="T107" fmla="*/ 17 h 91"/>
                <a:gd name="T108" fmla="*/ 5 w 81"/>
                <a:gd name="T109" fmla="*/ 29 h 91"/>
                <a:gd name="T110" fmla="*/ 4 w 81"/>
                <a:gd name="T111" fmla="*/ 30 h 91"/>
                <a:gd name="T112" fmla="*/ 11 w 81"/>
                <a:gd name="T113" fmla="*/ 45 h 91"/>
                <a:gd name="T114" fmla="*/ 32 w 81"/>
                <a:gd name="T115" fmla="*/ 28 h 91"/>
                <a:gd name="T116" fmla="*/ 34 w 81"/>
                <a:gd name="T117" fmla="*/ 34 h 91"/>
                <a:gd name="T118" fmla="*/ 1 w 81"/>
                <a:gd name="T119" fmla="*/ 69 h 91"/>
                <a:gd name="T120" fmla="*/ 7 w 81"/>
                <a:gd name="T121" fmla="*/ 77 h 91"/>
                <a:gd name="T122" fmla="*/ 44 w 81"/>
                <a:gd name="T123" fmla="*/ 5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1" h="91">
                  <a:moveTo>
                    <a:pt x="62" y="38"/>
                  </a:moveTo>
                  <a:cubicBezTo>
                    <a:pt x="64" y="34"/>
                    <a:pt x="67" y="32"/>
                    <a:pt x="67" y="28"/>
                  </a:cubicBezTo>
                  <a:cubicBezTo>
                    <a:pt x="72" y="30"/>
                    <a:pt x="75" y="31"/>
                    <a:pt x="78" y="36"/>
                  </a:cubicBezTo>
                  <a:cubicBezTo>
                    <a:pt x="79" y="45"/>
                    <a:pt x="70" y="48"/>
                    <a:pt x="70" y="51"/>
                  </a:cubicBezTo>
                  <a:cubicBezTo>
                    <a:pt x="72" y="60"/>
                    <a:pt x="80" y="71"/>
                    <a:pt x="81" y="79"/>
                  </a:cubicBezTo>
                  <a:cubicBezTo>
                    <a:pt x="81" y="80"/>
                    <a:pt x="79" y="81"/>
                    <a:pt x="78" y="80"/>
                  </a:cubicBezTo>
                  <a:cubicBezTo>
                    <a:pt x="73" y="76"/>
                    <a:pt x="67" y="64"/>
                    <a:pt x="65" y="57"/>
                  </a:cubicBezTo>
                  <a:cubicBezTo>
                    <a:pt x="62" y="61"/>
                    <a:pt x="57" y="66"/>
                    <a:pt x="50" y="72"/>
                  </a:cubicBezTo>
                  <a:cubicBezTo>
                    <a:pt x="51" y="74"/>
                    <a:pt x="51" y="73"/>
                    <a:pt x="52" y="74"/>
                  </a:cubicBezTo>
                  <a:cubicBezTo>
                    <a:pt x="56" y="75"/>
                    <a:pt x="57" y="75"/>
                    <a:pt x="59" y="77"/>
                  </a:cubicBezTo>
                  <a:cubicBezTo>
                    <a:pt x="60" y="79"/>
                    <a:pt x="59" y="82"/>
                    <a:pt x="59" y="83"/>
                  </a:cubicBezTo>
                  <a:cubicBezTo>
                    <a:pt x="58" y="85"/>
                    <a:pt x="54" y="84"/>
                    <a:pt x="49" y="85"/>
                  </a:cubicBezTo>
                  <a:cubicBezTo>
                    <a:pt x="48" y="86"/>
                    <a:pt x="47" y="87"/>
                    <a:pt x="46" y="87"/>
                  </a:cubicBezTo>
                  <a:cubicBezTo>
                    <a:pt x="45" y="88"/>
                    <a:pt x="45" y="89"/>
                    <a:pt x="44" y="8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52" y="55"/>
                    <a:pt x="58" y="45"/>
                    <a:pt x="58" y="43"/>
                  </a:cubicBezTo>
                  <a:cubicBezTo>
                    <a:pt x="56" y="42"/>
                    <a:pt x="56" y="41"/>
                    <a:pt x="53" y="40"/>
                  </a:cubicBezTo>
                  <a:cubicBezTo>
                    <a:pt x="53" y="42"/>
                    <a:pt x="49" y="46"/>
                    <a:pt x="44" y="51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42"/>
                    <a:pt x="45" y="41"/>
                    <a:pt x="45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5" y="33"/>
                    <a:pt x="46" y="34"/>
                    <a:pt x="46" y="35"/>
                  </a:cubicBezTo>
                  <a:cubicBezTo>
                    <a:pt x="50" y="37"/>
                    <a:pt x="48" y="36"/>
                    <a:pt x="50" y="39"/>
                  </a:cubicBezTo>
                  <a:cubicBezTo>
                    <a:pt x="52" y="39"/>
                    <a:pt x="51" y="38"/>
                    <a:pt x="51" y="36"/>
                  </a:cubicBezTo>
                  <a:cubicBezTo>
                    <a:pt x="49" y="34"/>
                    <a:pt x="47" y="30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4"/>
                    <a:pt x="47" y="6"/>
                    <a:pt x="48" y="7"/>
                  </a:cubicBezTo>
                  <a:cubicBezTo>
                    <a:pt x="50" y="14"/>
                    <a:pt x="49" y="16"/>
                    <a:pt x="44" y="19"/>
                  </a:cubicBezTo>
                  <a:cubicBezTo>
                    <a:pt x="50" y="26"/>
                    <a:pt x="52" y="33"/>
                    <a:pt x="62" y="38"/>
                  </a:cubicBezTo>
                  <a:close/>
                  <a:moveTo>
                    <a:pt x="44" y="89"/>
                  </a:moveTo>
                  <a:cubicBezTo>
                    <a:pt x="41" y="91"/>
                    <a:pt x="37" y="91"/>
                    <a:pt x="33" y="91"/>
                  </a:cubicBezTo>
                  <a:cubicBezTo>
                    <a:pt x="29" y="90"/>
                    <a:pt x="13" y="81"/>
                    <a:pt x="12" y="77"/>
                  </a:cubicBezTo>
                  <a:cubicBezTo>
                    <a:pt x="12" y="77"/>
                    <a:pt x="13" y="77"/>
                    <a:pt x="13" y="77"/>
                  </a:cubicBezTo>
                  <a:cubicBezTo>
                    <a:pt x="20" y="84"/>
                    <a:pt x="33" y="74"/>
                    <a:pt x="44" y="63"/>
                  </a:cubicBezTo>
                  <a:cubicBezTo>
                    <a:pt x="44" y="89"/>
                    <a:pt x="44" y="89"/>
                    <a:pt x="44" y="89"/>
                  </a:cubicBezTo>
                  <a:close/>
                  <a:moveTo>
                    <a:pt x="44" y="51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41" y="47"/>
                    <a:pt x="33" y="54"/>
                    <a:pt x="26" y="59"/>
                  </a:cubicBezTo>
                  <a:cubicBezTo>
                    <a:pt x="24" y="60"/>
                    <a:pt x="20" y="64"/>
                    <a:pt x="18" y="64"/>
                  </a:cubicBezTo>
                  <a:cubicBezTo>
                    <a:pt x="22" y="58"/>
                    <a:pt x="36" y="48"/>
                    <a:pt x="41" y="38"/>
                  </a:cubicBezTo>
                  <a:cubicBezTo>
                    <a:pt x="42" y="39"/>
                    <a:pt x="43" y="39"/>
                    <a:pt x="44" y="40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0"/>
                    <a:pt x="40" y="28"/>
                    <a:pt x="36" y="25"/>
                  </a:cubicBezTo>
                  <a:cubicBezTo>
                    <a:pt x="37" y="25"/>
                    <a:pt x="39" y="23"/>
                    <a:pt x="40" y="23"/>
                  </a:cubicBezTo>
                  <a:cubicBezTo>
                    <a:pt x="42" y="24"/>
                    <a:pt x="43" y="25"/>
                    <a:pt x="44" y="27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1" y="3"/>
                    <a:pt x="25" y="0"/>
                    <a:pt x="21" y="0"/>
                  </a:cubicBezTo>
                  <a:cubicBezTo>
                    <a:pt x="17" y="1"/>
                    <a:pt x="14" y="2"/>
                    <a:pt x="15" y="7"/>
                  </a:cubicBezTo>
                  <a:cubicBezTo>
                    <a:pt x="16" y="8"/>
                    <a:pt x="20" y="8"/>
                    <a:pt x="23" y="7"/>
                  </a:cubicBezTo>
                  <a:cubicBezTo>
                    <a:pt x="24" y="8"/>
                    <a:pt x="23" y="9"/>
                    <a:pt x="22" y="9"/>
                  </a:cubicBezTo>
                  <a:cubicBezTo>
                    <a:pt x="18" y="10"/>
                    <a:pt x="17" y="9"/>
                    <a:pt x="13" y="9"/>
                  </a:cubicBezTo>
                  <a:cubicBezTo>
                    <a:pt x="9" y="9"/>
                    <a:pt x="18" y="15"/>
                    <a:pt x="21" y="17"/>
                  </a:cubicBezTo>
                  <a:cubicBezTo>
                    <a:pt x="20" y="21"/>
                    <a:pt x="10" y="30"/>
                    <a:pt x="5" y="29"/>
                  </a:cubicBezTo>
                  <a:cubicBezTo>
                    <a:pt x="5" y="30"/>
                    <a:pt x="5" y="29"/>
                    <a:pt x="4" y="30"/>
                  </a:cubicBezTo>
                  <a:cubicBezTo>
                    <a:pt x="4" y="36"/>
                    <a:pt x="4" y="43"/>
                    <a:pt x="11" y="45"/>
                  </a:cubicBezTo>
                  <a:cubicBezTo>
                    <a:pt x="15" y="42"/>
                    <a:pt x="29" y="33"/>
                    <a:pt x="32" y="28"/>
                  </a:cubicBezTo>
                  <a:cubicBezTo>
                    <a:pt x="36" y="31"/>
                    <a:pt x="34" y="33"/>
                    <a:pt x="34" y="34"/>
                  </a:cubicBezTo>
                  <a:cubicBezTo>
                    <a:pt x="26" y="45"/>
                    <a:pt x="10" y="59"/>
                    <a:pt x="1" y="69"/>
                  </a:cubicBezTo>
                  <a:cubicBezTo>
                    <a:pt x="0" y="76"/>
                    <a:pt x="0" y="79"/>
                    <a:pt x="7" y="77"/>
                  </a:cubicBezTo>
                  <a:cubicBezTo>
                    <a:pt x="10" y="78"/>
                    <a:pt x="31" y="62"/>
                    <a:pt x="44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2" name="Freeform 11">
              <a:extLst>
                <a:ext uri="{FF2B5EF4-FFF2-40B4-BE49-F238E27FC236}">
                  <a16:creationId xmlns:a16="http://schemas.microsoft.com/office/drawing/2014/main" id="{9E26FD65-B19F-2B41-928A-E902DC6B98EB}"/>
                </a:ext>
              </a:extLst>
            </p:cNvPr>
            <p:cNvSpPr>
              <a:spLocks/>
            </p:cNvSpPr>
            <p:nvPr/>
          </p:nvSpPr>
          <p:spPr bwMode="auto">
            <a:xfrm>
              <a:off x="4241" y="1931"/>
              <a:ext cx="280" cy="191"/>
            </a:xfrm>
            <a:custGeom>
              <a:avLst/>
              <a:gdLst>
                <a:gd name="T0" fmla="*/ 29 w 147"/>
                <a:gd name="T1" fmla="*/ 27 h 99"/>
                <a:gd name="T2" fmla="*/ 50 w 147"/>
                <a:gd name="T3" fmla="*/ 67 h 99"/>
                <a:gd name="T4" fmla="*/ 59 w 147"/>
                <a:gd name="T5" fmla="*/ 64 h 99"/>
                <a:gd name="T6" fmla="*/ 44 w 147"/>
                <a:gd name="T7" fmla="*/ 19 h 99"/>
                <a:gd name="T8" fmla="*/ 60 w 147"/>
                <a:gd name="T9" fmla="*/ 35 h 99"/>
                <a:gd name="T10" fmla="*/ 66 w 147"/>
                <a:gd name="T11" fmla="*/ 56 h 99"/>
                <a:gd name="T12" fmla="*/ 69 w 147"/>
                <a:gd name="T13" fmla="*/ 51 h 99"/>
                <a:gd name="T14" fmla="*/ 70 w 147"/>
                <a:gd name="T15" fmla="*/ 45 h 99"/>
                <a:gd name="T16" fmla="*/ 66 w 147"/>
                <a:gd name="T17" fmla="*/ 40 h 99"/>
                <a:gd name="T18" fmla="*/ 72 w 147"/>
                <a:gd name="T19" fmla="*/ 40 h 99"/>
                <a:gd name="T20" fmla="*/ 73 w 147"/>
                <a:gd name="T21" fmla="*/ 30 h 99"/>
                <a:gd name="T22" fmla="*/ 63 w 147"/>
                <a:gd name="T23" fmla="*/ 16 h 99"/>
                <a:gd name="T24" fmla="*/ 66 w 147"/>
                <a:gd name="T25" fmla="*/ 5 h 99"/>
                <a:gd name="T26" fmla="*/ 80 w 147"/>
                <a:gd name="T27" fmla="*/ 15 h 99"/>
                <a:gd name="T28" fmla="*/ 87 w 147"/>
                <a:gd name="T29" fmla="*/ 39 h 99"/>
                <a:gd name="T30" fmla="*/ 82 w 147"/>
                <a:gd name="T31" fmla="*/ 50 h 99"/>
                <a:gd name="T32" fmla="*/ 77 w 147"/>
                <a:gd name="T33" fmla="*/ 58 h 99"/>
                <a:gd name="T34" fmla="*/ 99 w 147"/>
                <a:gd name="T35" fmla="*/ 53 h 99"/>
                <a:gd name="T36" fmla="*/ 94 w 147"/>
                <a:gd name="T37" fmla="*/ 40 h 99"/>
                <a:gd name="T38" fmla="*/ 99 w 147"/>
                <a:gd name="T39" fmla="*/ 38 h 99"/>
                <a:gd name="T40" fmla="*/ 104 w 147"/>
                <a:gd name="T41" fmla="*/ 37 h 99"/>
                <a:gd name="T42" fmla="*/ 98 w 147"/>
                <a:gd name="T43" fmla="*/ 23 h 99"/>
                <a:gd name="T44" fmla="*/ 101 w 147"/>
                <a:gd name="T45" fmla="*/ 19 h 99"/>
                <a:gd name="T46" fmla="*/ 105 w 147"/>
                <a:gd name="T47" fmla="*/ 15 h 99"/>
                <a:gd name="T48" fmla="*/ 96 w 147"/>
                <a:gd name="T49" fmla="*/ 6 h 99"/>
                <a:gd name="T50" fmla="*/ 104 w 147"/>
                <a:gd name="T51" fmla="*/ 3 h 99"/>
                <a:gd name="T52" fmla="*/ 111 w 147"/>
                <a:gd name="T53" fmla="*/ 2 h 99"/>
                <a:gd name="T54" fmla="*/ 120 w 147"/>
                <a:gd name="T55" fmla="*/ 19 h 99"/>
                <a:gd name="T56" fmla="*/ 114 w 147"/>
                <a:gd name="T57" fmla="*/ 32 h 99"/>
                <a:gd name="T58" fmla="*/ 112 w 147"/>
                <a:gd name="T59" fmla="*/ 49 h 99"/>
                <a:gd name="T60" fmla="*/ 143 w 147"/>
                <a:gd name="T61" fmla="*/ 56 h 99"/>
                <a:gd name="T62" fmla="*/ 130 w 147"/>
                <a:gd name="T63" fmla="*/ 63 h 99"/>
                <a:gd name="T64" fmla="*/ 119 w 147"/>
                <a:gd name="T65" fmla="*/ 58 h 99"/>
                <a:gd name="T66" fmla="*/ 127 w 147"/>
                <a:gd name="T67" fmla="*/ 55 h 99"/>
                <a:gd name="T68" fmla="*/ 109 w 147"/>
                <a:gd name="T69" fmla="*/ 59 h 99"/>
                <a:gd name="T70" fmla="*/ 108 w 147"/>
                <a:gd name="T71" fmla="*/ 63 h 99"/>
                <a:gd name="T72" fmla="*/ 98 w 147"/>
                <a:gd name="T73" fmla="*/ 60 h 99"/>
                <a:gd name="T74" fmla="*/ 79 w 147"/>
                <a:gd name="T75" fmla="*/ 64 h 99"/>
                <a:gd name="T76" fmla="*/ 65 w 147"/>
                <a:gd name="T77" fmla="*/ 74 h 99"/>
                <a:gd name="T78" fmla="*/ 58 w 147"/>
                <a:gd name="T79" fmla="*/ 71 h 99"/>
                <a:gd name="T80" fmla="*/ 53 w 147"/>
                <a:gd name="T81" fmla="*/ 80 h 99"/>
                <a:gd name="T82" fmla="*/ 48 w 147"/>
                <a:gd name="T83" fmla="*/ 76 h 99"/>
                <a:gd name="T84" fmla="*/ 25 w 147"/>
                <a:gd name="T85" fmla="*/ 86 h 99"/>
                <a:gd name="T86" fmla="*/ 19 w 147"/>
                <a:gd name="T87" fmla="*/ 94 h 99"/>
                <a:gd name="T88" fmla="*/ 8 w 147"/>
                <a:gd name="T89" fmla="*/ 98 h 99"/>
                <a:gd name="T90" fmla="*/ 4 w 147"/>
                <a:gd name="T91" fmla="*/ 88 h 99"/>
                <a:gd name="T92" fmla="*/ 16 w 147"/>
                <a:gd name="T93" fmla="*/ 74 h 99"/>
                <a:gd name="T94" fmla="*/ 25 w 147"/>
                <a:gd name="T95" fmla="*/ 76 h 99"/>
                <a:gd name="T96" fmla="*/ 48 w 147"/>
                <a:gd name="T97" fmla="*/ 66 h 99"/>
                <a:gd name="T98" fmla="*/ 31 w 147"/>
                <a:gd name="T99" fmla="*/ 3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7" h="99">
                  <a:moveTo>
                    <a:pt x="31" y="33"/>
                  </a:moveTo>
                  <a:cubicBezTo>
                    <a:pt x="31" y="33"/>
                    <a:pt x="18" y="23"/>
                    <a:pt x="29" y="27"/>
                  </a:cubicBezTo>
                  <a:cubicBezTo>
                    <a:pt x="29" y="27"/>
                    <a:pt x="40" y="30"/>
                    <a:pt x="46" y="48"/>
                  </a:cubicBezTo>
                  <a:cubicBezTo>
                    <a:pt x="46" y="48"/>
                    <a:pt x="51" y="60"/>
                    <a:pt x="50" y="67"/>
                  </a:cubicBezTo>
                  <a:cubicBezTo>
                    <a:pt x="50" y="67"/>
                    <a:pt x="50" y="69"/>
                    <a:pt x="53" y="68"/>
                  </a:cubicBezTo>
                  <a:cubicBezTo>
                    <a:pt x="53" y="68"/>
                    <a:pt x="59" y="68"/>
                    <a:pt x="59" y="64"/>
                  </a:cubicBezTo>
                  <a:cubicBezTo>
                    <a:pt x="59" y="64"/>
                    <a:pt x="61" y="50"/>
                    <a:pt x="51" y="28"/>
                  </a:cubicBezTo>
                  <a:cubicBezTo>
                    <a:pt x="51" y="28"/>
                    <a:pt x="48" y="20"/>
                    <a:pt x="44" y="19"/>
                  </a:cubicBezTo>
                  <a:cubicBezTo>
                    <a:pt x="44" y="19"/>
                    <a:pt x="42" y="16"/>
                    <a:pt x="45" y="18"/>
                  </a:cubicBezTo>
                  <a:cubicBezTo>
                    <a:pt x="45" y="18"/>
                    <a:pt x="56" y="20"/>
                    <a:pt x="60" y="35"/>
                  </a:cubicBezTo>
                  <a:cubicBezTo>
                    <a:pt x="60" y="35"/>
                    <a:pt x="63" y="47"/>
                    <a:pt x="64" y="56"/>
                  </a:cubicBezTo>
                  <a:cubicBezTo>
                    <a:pt x="64" y="56"/>
                    <a:pt x="65" y="60"/>
                    <a:pt x="66" y="56"/>
                  </a:cubicBezTo>
                  <a:cubicBezTo>
                    <a:pt x="66" y="56"/>
                    <a:pt x="67" y="54"/>
                    <a:pt x="69" y="53"/>
                  </a:cubicBezTo>
                  <a:cubicBezTo>
                    <a:pt x="69" y="53"/>
                    <a:pt x="70" y="52"/>
                    <a:pt x="69" y="51"/>
                  </a:cubicBezTo>
                  <a:cubicBezTo>
                    <a:pt x="69" y="51"/>
                    <a:pt x="69" y="48"/>
                    <a:pt x="70" y="48"/>
                  </a:cubicBezTo>
                  <a:cubicBezTo>
                    <a:pt x="70" y="48"/>
                    <a:pt x="72" y="47"/>
                    <a:pt x="70" y="45"/>
                  </a:cubicBezTo>
                  <a:cubicBezTo>
                    <a:pt x="70" y="45"/>
                    <a:pt x="69" y="43"/>
                    <a:pt x="67" y="43"/>
                  </a:cubicBezTo>
                  <a:cubicBezTo>
                    <a:pt x="67" y="43"/>
                    <a:pt x="60" y="37"/>
                    <a:pt x="66" y="40"/>
                  </a:cubicBezTo>
                  <a:cubicBezTo>
                    <a:pt x="66" y="40"/>
                    <a:pt x="69" y="41"/>
                    <a:pt x="70" y="42"/>
                  </a:cubicBezTo>
                  <a:cubicBezTo>
                    <a:pt x="70" y="42"/>
                    <a:pt x="72" y="44"/>
                    <a:pt x="72" y="40"/>
                  </a:cubicBezTo>
                  <a:cubicBezTo>
                    <a:pt x="72" y="40"/>
                    <a:pt x="74" y="32"/>
                    <a:pt x="75" y="31"/>
                  </a:cubicBezTo>
                  <a:cubicBezTo>
                    <a:pt x="75" y="31"/>
                    <a:pt x="76" y="27"/>
                    <a:pt x="73" y="30"/>
                  </a:cubicBezTo>
                  <a:cubicBezTo>
                    <a:pt x="73" y="30"/>
                    <a:pt x="69" y="32"/>
                    <a:pt x="67" y="26"/>
                  </a:cubicBezTo>
                  <a:cubicBezTo>
                    <a:pt x="67" y="26"/>
                    <a:pt x="59" y="19"/>
                    <a:pt x="63" y="16"/>
                  </a:cubicBezTo>
                  <a:cubicBezTo>
                    <a:pt x="63" y="16"/>
                    <a:pt x="68" y="11"/>
                    <a:pt x="64" y="7"/>
                  </a:cubicBezTo>
                  <a:cubicBezTo>
                    <a:pt x="64" y="7"/>
                    <a:pt x="60" y="2"/>
                    <a:pt x="66" y="5"/>
                  </a:cubicBezTo>
                  <a:cubicBezTo>
                    <a:pt x="66" y="5"/>
                    <a:pt x="71" y="7"/>
                    <a:pt x="76" y="12"/>
                  </a:cubicBezTo>
                  <a:cubicBezTo>
                    <a:pt x="76" y="12"/>
                    <a:pt x="75" y="14"/>
                    <a:pt x="80" y="15"/>
                  </a:cubicBezTo>
                  <a:cubicBezTo>
                    <a:pt x="80" y="15"/>
                    <a:pt x="97" y="18"/>
                    <a:pt x="94" y="28"/>
                  </a:cubicBezTo>
                  <a:cubicBezTo>
                    <a:pt x="94" y="28"/>
                    <a:pt x="87" y="34"/>
                    <a:pt x="87" y="39"/>
                  </a:cubicBezTo>
                  <a:cubicBezTo>
                    <a:pt x="87" y="39"/>
                    <a:pt x="85" y="44"/>
                    <a:pt x="83" y="45"/>
                  </a:cubicBezTo>
                  <a:cubicBezTo>
                    <a:pt x="83" y="45"/>
                    <a:pt x="82" y="45"/>
                    <a:pt x="82" y="50"/>
                  </a:cubicBezTo>
                  <a:cubicBezTo>
                    <a:pt x="82" y="50"/>
                    <a:pt x="83" y="51"/>
                    <a:pt x="81" y="52"/>
                  </a:cubicBezTo>
                  <a:cubicBezTo>
                    <a:pt x="81" y="52"/>
                    <a:pt x="79" y="55"/>
                    <a:pt x="77" y="58"/>
                  </a:cubicBezTo>
                  <a:cubicBezTo>
                    <a:pt x="77" y="58"/>
                    <a:pt x="72" y="62"/>
                    <a:pt x="76" y="60"/>
                  </a:cubicBezTo>
                  <a:cubicBezTo>
                    <a:pt x="76" y="60"/>
                    <a:pt x="92" y="55"/>
                    <a:pt x="99" y="53"/>
                  </a:cubicBezTo>
                  <a:cubicBezTo>
                    <a:pt x="99" y="53"/>
                    <a:pt x="104" y="51"/>
                    <a:pt x="100" y="48"/>
                  </a:cubicBezTo>
                  <a:cubicBezTo>
                    <a:pt x="100" y="48"/>
                    <a:pt x="95" y="43"/>
                    <a:pt x="94" y="40"/>
                  </a:cubicBezTo>
                  <a:cubicBezTo>
                    <a:pt x="94" y="40"/>
                    <a:pt x="92" y="35"/>
                    <a:pt x="95" y="37"/>
                  </a:cubicBezTo>
                  <a:cubicBezTo>
                    <a:pt x="95" y="37"/>
                    <a:pt x="98" y="40"/>
                    <a:pt x="99" y="38"/>
                  </a:cubicBezTo>
                  <a:cubicBezTo>
                    <a:pt x="99" y="38"/>
                    <a:pt x="98" y="37"/>
                    <a:pt x="101" y="38"/>
                  </a:cubicBezTo>
                  <a:cubicBezTo>
                    <a:pt x="101" y="38"/>
                    <a:pt x="104" y="40"/>
                    <a:pt x="104" y="37"/>
                  </a:cubicBezTo>
                  <a:cubicBezTo>
                    <a:pt x="104" y="37"/>
                    <a:pt x="107" y="31"/>
                    <a:pt x="104" y="32"/>
                  </a:cubicBezTo>
                  <a:cubicBezTo>
                    <a:pt x="104" y="32"/>
                    <a:pt x="98" y="28"/>
                    <a:pt x="98" y="23"/>
                  </a:cubicBezTo>
                  <a:cubicBezTo>
                    <a:pt x="98" y="23"/>
                    <a:pt x="97" y="20"/>
                    <a:pt x="98" y="19"/>
                  </a:cubicBezTo>
                  <a:cubicBezTo>
                    <a:pt x="98" y="19"/>
                    <a:pt x="99" y="17"/>
                    <a:pt x="101" y="19"/>
                  </a:cubicBezTo>
                  <a:cubicBezTo>
                    <a:pt x="101" y="19"/>
                    <a:pt x="105" y="27"/>
                    <a:pt x="105" y="22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5" y="15"/>
                    <a:pt x="106" y="12"/>
                    <a:pt x="100" y="12"/>
                  </a:cubicBezTo>
                  <a:cubicBezTo>
                    <a:pt x="100" y="12"/>
                    <a:pt x="90" y="7"/>
                    <a:pt x="96" y="6"/>
                  </a:cubicBezTo>
                  <a:cubicBezTo>
                    <a:pt x="96" y="6"/>
                    <a:pt x="100" y="7"/>
                    <a:pt x="99" y="4"/>
                  </a:cubicBezTo>
                  <a:cubicBezTo>
                    <a:pt x="99" y="4"/>
                    <a:pt x="99" y="3"/>
                    <a:pt x="104" y="3"/>
                  </a:cubicBezTo>
                  <a:cubicBezTo>
                    <a:pt x="104" y="3"/>
                    <a:pt x="105" y="3"/>
                    <a:pt x="106" y="1"/>
                  </a:cubicBezTo>
                  <a:cubicBezTo>
                    <a:pt x="106" y="1"/>
                    <a:pt x="107" y="0"/>
                    <a:pt x="111" y="2"/>
                  </a:cubicBezTo>
                  <a:cubicBezTo>
                    <a:pt x="111" y="2"/>
                    <a:pt x="127" y="6"/>
                    <a:pt x="124" y="14"/>
                  </a:cubicBezTo>
                  <a:cubicBezTo>
                    <a:pt x="124" y="14"/>
                    <a:pt x="123" y="18"/>
                    <a:pt x="120" y="19"/>
                  </a:cubicBezTo>
                  <a:cubicBezTo>
                    <a:pt x="120" y="19"/>
                    <a:pt x="119" y="18"/>
                    <a:pt x="116" y="26"/>
                  </a:cubicBezTo>
                  <a:cubicBezTo>
                    <a:pt x="116" y="26"/>
                    <a:pt x="114" y="29"/>
                    <a:pt x="114" y="32"/>
                  </a:cubicBezTo>
                  <a:cubicBezTo>
                    <a:pt x="114" y="32"/>
                    <a:pt x="115" y="38"/>
                    <a:pt x="113" y="41"/>
                  </a:cubicBezTo>
                  <a:cubicBezTo>
                    <a:pt x="113" y="41"/>
                    <a:pt x="113" y="47"/>
                    <a:pt x="112" y="49"/>
                  </a:cubicBezTo>
                  <a:cubicBezTo>
                    <a:pt x="112" y="49"/>
                    <a:pt x="111" y="52"/>
                    <a:pt x="114" y="51"/>
                  </a:cubicBezTo>
                  <a:cubicBezTo>
                    <a:pt x="114" y="51"/>
                    <a:pt x="136" y="46"/>
                    <a:pt x="143" y="56"/>
                  </a:cubicBezTo>
                  <a:cubicBezTo>
                    <a:pt x="143" y="56"/>
                    <a:pt x="147" y="58"/>
                    <a:pt x="136" y="62"/>
                  </a:cubicBezTo>
                  <a:cubicBezTo>
                    <a:pt x="136" y="62"/>
                    <a:pt x="132" y="64"/>
                    <a:pt x="130" y="63"/>
                  </a:cubicBezTo>
                  <a:cubicBezTo>
                    <a:pt x="118" y="60"/>
                    <a:pt x="118" y="60"/>
                    <a:pt x="118" y="60"/>
                  </a:cubicBezTo>
                  <a:cubicBezTo>
                    <a:pt x="118" y="60"/>
                    <a:pt x="113" y="59"/>
                    <a:pt x="119" y="58"/>
                  </a:cubicBezTo>
                  <a:cubicBezTo>
                    <a:pt x="119" y="58"/>
                    <a:pt x="127" y="58"/>
                    <a:pt x="128" y="56"/>
                  </a:cubicBezTo>
                  <a:cubicBezTo>
                    <a:pt x="128" y="56"/>
                    <a:pt x="131" y="54"/>
                    <a:pt x="127" y="55"/>
                  </a:cubicBezTo>
                  <a:cubicBezTo>
                    <a:pt x="127" y="55"/>
                    <a:pt x="118" y="56"/>
                    <a:pt x="115" y="55"/>
                  </a:cubicBezTo>
                  <a:cubicBezTo>
                    <a:pt x="115" y="55"/>
                    <a:pt x="110" y="55"/>
                    <a:pt x="109" y="59"/>
                  </a:cubicBezTo>
                  <a:cubicBezTo>
                    <a:pt x="109" y="59"/>
                    <a:pt x="110" y="60"/>
                    <a:pt x="108" y="61"/>
                  </a:cubicBezTo>
                  <a:cubicBezTo>
                    <a:pt x="108" y="61"/>
                    <a:pt x="108" y="61"/>
                    <a:pt x="108" y="63"/>
                  </a:cubicBezTo>
                  <a:cubicBezTo>
                    <a:pt x="108" y="63"/>
                    <a:pt x="108" y="70"/>
                    <a:pt x="102" y="66"/>
                  </a:cubicBezTo>
                  <a:cubicBezTo>
                    <a:pt x="102" y="66"/>
                    <a:pt x="97" y="64"/>
                    <a:pt x="98" y="60"/>
                  </a:cubicBezTo>
                  <a:cubicBezTo>
                    <a:pt x="98" y="60"/>
                    <a:pt x="99" y="56"/>
                    <a:pt x="95" y="58"/>
                  </a:cubicBezTo>
                  <a:cubicBezTo>
                    <a:pt x="95" y="58"/>
                    <a:pt x="84" y="63"/>
                    <a:pt x="79" y="64"/>
                  </a:cubicBezTo>
                  <a:cubicBezTo>
                    <a:pt x="79" y="64"/>
                    <a:pt x="65" y="66"/>
                    <a:pt x="66" y="70"/>
                  </a:cubicBezTo>
                  <a:cubicBezTo>
                    <a:pt x="66" y="70"/>
                    <a:pt x="68" y="74"/>
                    <a:pt x="65" y="74"/>
                  </a:cubicBezTo>
                  <a:cubicBezTo>
                    <a:pt x="65" y="74"/>
                    <a:pt x="63" y="73"/>
                    <a:pt x="61" y="70"/>
                  </a:cubicBezTo>
                  <a:cubicBezTo>
                    <a:pt x="61" y="70"/>
                    <a:pt x="61" y="69"/>
                    <a:pt x="58" y="71"/>
                  </a:cubicBezTo>
                  <a:cubicBezTo>
                    <a:pt x="58" y="71"/>
                    <a:pt x="50" y="73"/>
                    <a:pt x="52" y="77"/>
                  </a:cubicBezTo>
                  <a:cubicBezTo>
                    <a:pt x="52" y="77"/>
                    <a:pt x="53" y="78"/>
                    <a:pt x="53" y="80"/>
                  </a:cubicBezTo>
                  <a:cubicBezTo>
                    <a:pt x="53" y="80"/>
                    <a:pt x="56" y="82"/>
                    <a:pt x="53" y="82"/>
                  </a:cubicBezTo>
                  <a:cubicBezTo>
                    <a:pt x="53" y="82"/>
                    <a:pt x="50" y="79"/>
                    <a:pt x="48" y="76"/>
                  </a:cubicBezTo>
                  <a:cubicBezTo>
                    <a:pt x="48" y="76"/>
                    <a:pt x="48" y="73"/>
                    <a:pt x="44" y="76"/>
                  </a:cubicBezTo>
                  <a:cubicBezTo>
                    <a:pt x="44" y="76"/>
                    <a:pt x="31" y="77"/>
                    <a:pt x="25" y="86"/>
                  </a:cubicBezTo>
                  <a:cubicBezTo>
                    <a:pt x="25" y="86"/>
                    <a:pt x="23" y="87"/>
                    <a:pt x="23" y="90"/>
                  </a:cubicBezTo>
                  <a:cubicBezTo>
                    <a:pt x="23" y="90"/>
                    <a:pt x="20" y="93"/>
                    <a:pt x="19" y="94"/>
                  </a:cubicBezTo>
                  <a:cubicBezTo>
                    <a:pt x="19" y="94"/>
                    <a:pt x="15" y="99"/>
                    <a:pt x="13" y="99"/>
                  </a:cubicBezTo>
                  <a:cubicBezTo>
                    <a:pt x="13" y="99"/>
                    <a:pt x="10" y="98"/>
                    <a:pt x="8" y="98"/>
                  </a:cubicBezTo>
                  <a:cubicBezTo>
                    <a:pt x="8" y="98"/>
                    <a:pt x="8" y="98"/>
                    <a:pt x="6" y="96"/>
                  </a:cubicBezTo>
                  <a:cubicBezTo>
                    <a:pt x="6" y="96"/>
                    <a:pt x="0" y="92"/>
                    <a:pt x="4" y="88"/>
                  </a:cubicBezTo>
                  <a:cubicBezTo>
                    <a:pt x="4" y="88"/>
                    <a:pt x="8" y="84"/>
                    <a:pt x="10" y="79"/>
                  </a:cubicBezTo>
                  <a:cubicBezTo>
                    <a:pt x="10" y="79"/>
                    <a:pt x="11" y="73"/>
                    <a:pt x="16" y="74"/>
                  </a:cubicBezTo>
                  <a:cubicBezTo>
                    <a:pt x="16" y="74"/>
                    <a:pt x="21" y="75"/>
                    <a:pt x="22" y="77"/>
                  </a:cubicBezTo>
                  <a:cubicBezTo>
                    <a:pt x="22" y="77"/>
                    <a:pt x="23" y="78"/>
                    <a:pt x="25" y="76"/>
                  </a:cubicBezTo>
                  <a:cubicBezTo>
                    <a:pt x="25" y="76"/>
                    <a:pt x="40" y="74"/>
                    <a:pt x="47" y="70"/>
                  </a:cubicBezTo>
                  <a:cubicBezTo>
                    <a:pt x="47" y="70"/>
                    <a:pt x="48" y="70"/>
                    <a:pt x="48" y="66"/>
                  </a:cubicBezTo>
                  <a:cubicBezTo>
                    <a:pt x="48" y="66"/>
                    <a:pt x="45" y="51"/>
                    <a:pt x="40" y="44"/>
                  </a:cubicBezTo>
                  <a:cubicBezTo>
                    <a:pt x="40" y="44"/>
                    <a:pt x="35" y="35"/>
                    <a:pt x="31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3" name="Freeform 12">
              <a:extLst>
                <a:ext uri="{FF2B5EF4-FFF2-40B4-BE49-F238E27FC236}">
                  <a16:creationId xmlns:a16="http://schemas.microsoft.com/office/drawing/2014/main" id="{20438674-0658-F14D-BF67-8A64C13BBB46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6" y="2062"/>
              <a:ext cx="168" cy="188"/>
            </a:xfrm>
            <a:custGeom>
              <a:avLst/>
              <a:gdLst>
                <a:gd name="T0" fmla="*/ 26 w 88"/>
                <a:gd name="T1" fmla="*/ 10 h 97"/>
                <a:gd name="T2" fmla="*/ 39 w 88"/>
                <a:gd name="T3" fmla="*/ 7 h 97"/>
                <a:gd name="T4" fmla="*/ 47 w 88"/>
                <a:gd name="T5" fmla="*/ 3 h 97"/>
                <a:gd name="T6" fmla="*/ 53 w 88"/>
                <a:gd name="T7" fmla="*/ 2 h 97"/>
                <a:gd name="T8" fmla="*/ 69 w 88"/>
                <a:gd name="T9" fmla="*/ 9 h 97"/>
                <a:gd name="T10" fmla="*/ 64 w 88"/>
                <a:gd name="T11" fmla="*/ 16 h 97"/>
                <a:gd name="T12" fmla="*/ 61 w 88"/>
                <a:gd name="T13" fmla="*/ 26 h 97"/>
                <a:gd name="T14" fmla="*/ 69 w 88"/>
                <a:gd name="T15" fmla="*/ 33 h 97"/>
                <a:gd name="T16" fmla="*/ 82 w 88"/>
                <a:gd name="T17" fmla="*/ 36 h 97"/>
                <a:gd name="T18" fmla="*/ 84 w 88"/>
                <a:gd name="T19" fmla="*/ 45 h 97"/>
                <a:gd name="T20" fmla="*/ 79 w 88"/>
                <a:gd name="T21" fmla="*/ 48 h 97"/>
                <a:gd name="T22" fmla="*/ 75 w 88"/>
                <a:gd name="T23" fmla="*/ 48 h 97"/>
                <a:gd name="T24" fmla="*/ 69 w 88"/>
                <a:gd name="T25" fmla="*/ 55 h 97"/>
                <a:gd name="T26" fmla="*/ 69 w 88"/>
                <a:gd name="T27" fmla="*/ 70 h 97"/>
                <a:gd name="T28" fmla="*/ 58 w 88"/>
                <a:gd name="T29" fmla="*/ 89 h 97"/>
                <a:gd name="T30" fmla="*/ 53 w 88"/>
                <a:gd name="T31" fmla="*/ 92 h 97"/>
                <a:gd name="T32" fmla="*/ 48 w 88"/>
                <a:gd name="T33" fmla="*/ 96 h 97"/>
                <a:gd name="T34" fmla="*/ 45 w 88"/>
                <a:gd name="T35" fmla="*/ 97 h 97"/>
                <a:gd name="T36" fmla="*/ 24 w 88"/>
                <a:gd name="T37" fmla="*/ 97 h 97"/>
                <a:gd name="T38" fmla="*/ 20 w 88"/>
                <a:gd name="T39" fmla="*/ 97 h 97"/>
                <a:gd name="T40" fmla="*/ 18 w 88"/>
                <a:gd name="T41" fmla="*/ 95 h 97"/>
                <a:gd name="T42" fmla="*/ 17 w 88"/>
                <a:gd name="T43" fmla="*/ 95 h 97"/>
                <a:gd name="T44" fmla="*/ 14 w 88"/>
                <a:gd name="T45" fmla="*/ 94 h 97"/>
                <a:gd name="T46" fmla="*/ 4 w 88"/>
                <a:gd name="T47" fmla="*/ 89 h 97"/>
                <a:gd name="T48" fmla="*/ 6 w 88"/>
                <a:gd name="T49" fmla="*/ 88 h 97"/>
                <a:gd name="T50" fmla="*/ 14 w 88"/>
                <a:gd name="T51" fmla="*/ 89 h 97"/>
                <a:gd name="T52" fmla="*/ 15 w 88"/>
                <a:gd name="T53" fmla="*/ 86 h 97"/>
                <a:gd name="T54" fmla="*/ 40 w 88"/>
                <a:gd name="T55" fmla="*/ 81 h 97"/>
                <a:gd name="T56" fmla="*/ 55 w 88"/>
                <a:gd name="T57" fmla="*/ 54 h 97"/>
                <a:gd name="T58" fmla="*/ 38 w 88"/>
                <a:gd name="T59" fmla="*/ 53 h 97"/>
                <a:gd name="T60" fmla="*/ 25 w 88"/>
                <a:gd name="T61" fmla="*/ 57 h 97"/>
                <a:gd name="T62" fmla="*/ 15 w 88"/>
                <a:gd name="T63" fmla="*/ 44 h 97"/>
                <a:gd name="T64" fmla="*/ 16 w 88"/>
                <a:gd name="T65" fmla="*/ 42 h 97"/>
                <a:gd name="T66" fmla="*/ 23 w 88"/>
                <a:gd name="T67" fmla="*/ 43 h 97"/>
                <a:gd name="T68" fmla="*/ 30 w 88"/>
                <a:gd name="T69" fmla="*/ 42 h 97"/>
                <a:gd name="T70" fmla="*/ 42 w 88"/>
                <a:gd name="T71" fmla="*/ 40 h 97"/>
                <a:gd name="T72" fmla="*/ 51 w 88"/>
                <a:gd name="T73" fmla="*/ 38 h 97"/>
                <a:gd name="T74" fmla="*/ 49 w 88"/>
                <a:gd name="T75" fmla="*/ 35 h 97"/>
                <a:gd name="T76" fmla="*/ 42 w 88"/>
                <a:gd name="T77" fmla="*/ 21 h 97"/>
                <a:gd name="T78" fmla="*/ 45 w 88"/>
                <a:gd name="T79" fmla="*/ 12 h 97"/>
                <a:gd name="T80" fmla="*/ 31 w 88"/>
                <a:gd name="T81" fmla="*/ 15 h 97"/>
                <a:gd name="T82" fmla="*/ 25 w 88"/>
                <a:gd name="T83" fmla="*/ 12 h 97"/>
                <a:gd name="T84" fmla="*/ 26 w 88"/>
                <a:gd name="T85" fmla="*/ 1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8" h="97">
                  <a:moveTo>
                    <a:pt x="26" y="10"/>
                  </a:moveTo>
                  <a:cubicBezTo>
                    <a:pt x="26" y="10"/>
                    <a:pt x="31" y="11"/>
                    <a:pt x="39" y="7"/>
                  </a:cubicBezTo>
                  <a:cubicBezTo>
                    <a:pt x="39" y="7"/>
                    <a:pt x="46" y="6"/>
                    <a:pt x="47" y="3"/>
                  </a:cubicBezTo>
                  <a:cubicBezTo>
                    <a:pt x="47" y="3"/>
                    <a:pt x="48" y="0"/>
                    <a:pt x="53" y="2"/>
                  </a:cubicBezTo>
                  <a:cubicBezTo>
                    <a:pt x="53" y="2"/>
                    <a:pt x="67" y="1"/>
                    <a:pt x="69" y="9"/>
                  </a:cubicBezTo>
                  <a:cubicBezTo>
                    <a:pt x="69" y="9"/>
                    <a:pt x="70" y="13"/>
                    <a:pt x="64" y="16"/>
                  </a:cubicBezTo>
                  <a:cubicBezTo>
                    <a:pt x="64" y="16"/>
                    <a:pt x="60" y="20"/>
                    <a:pt x="61" y="26"/>
                  </a:cubicBezTo>
                  <a:cubicBezTo>
                    <a:pt x="61" y="26"/>
                    <a:pt x="65" y="35"/>
                    <a:pt x="69" y="33"/>
                  </a:cubicBezTo>
                  <a:cubicBezTo>
                    <a:pt x="69" y="33"/>
                    <a:pt x="81" y="33"/>
                    <a:pt x="82" y="36"/>
                  </a:cubicBezTo>
                  <a:cubicBezTo>
                    <a:pt x="82" y="36"/>
                    <a:pt x="88" y="42"/>
                    <a:pt x="84" y="45"/>
                  </a:cubicBezTo>
                  <a:cubicBezTo>
                    <a:pt x="84" y="45"/>
                    <a:pt x="81" y="46"/>
                    <a:pt x="79" y="48"/>
                  </a:cubicBezTo>
                  <a:cubicBezTo>
                    <a:pt x="79" y="48"/>
                    <a:pt x="78" y="49"/>
                    <a:pt x="75" y="48"/>
                  </a:cubicBezTo>
                  <a:cubicBezTo>
                    <a:pt x="75" y="48"/>
                    <a:pt x="68" y="48"/>
                    <a:pt x="69" y="55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70"/>
                    <a:pt x="65" y="83"/>
                    <a:pt x="58" y="89"/>
                  </a:cubicBezTo>
                  <a:cubicBezTo>
                    <a:pt x="58" y="89"/>
                    <a:pt x="54" y="92"/>
                    <a:pt x="53" y="92"/>
                  </a:cubicBezTo>
                  <a:cubicBezTo>
                    <a:pt x="53" y="92"/>
                    <a:pt x="51" y="93"/>
                    <a:pt x="48" y="96"/>
                  </a:cubicBezTo>
                  <a:cubicBezTo>
                    <a:pt x="48" y="96"/>
                    <a:pt x="47" y="97"/>
                    <a:pt x="45" y="97"/>
                  </a:cubicBezTo>
                  <a:cubicBezTo>
                    <a:pt x="24" y="97"/>
                    <a:pt x="24" y="97"/>
                    <a:pt x="24" y="97"/>
                  </a:cubicBezTo>
                  <a:cubicBezTo>
                    <a:pt x="24" y="97"/>
                    <a:pt x="22" y="96"/>
                    <a:pt x="20" y="97"/>
                  </a:cubicBezTo>
                  <a:cubicBezTo>
                    <a:pt x="20" y="97"/>
                    <a:pt x="18" y="96"/>
                    <a:pt x="18" y="95"/>
                  </a:cubicBezTo>
                  <a:cubicBezTo>
                    <a:pt x="18" y="95"/>
                    <a:pt x="19" y="94"/>
                    <a:pt x="17" y="95"/>
                  </a:cubicBezTo>
                  <a:cubicBezTo>
                    <a:pt x="17" y="95"/>
                    <a:pt x="16" y="93"/>
                    <a:pt x="14" y="94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0" y="87"/>
                    <a:pt x="6" y="88"/>
                  </a:cubicBezTo>
                  <a:cubicBezTo>
                    <a:pt x="6" y="88"/>
                    <a:pt x="19" y="93"/>
                    <a:pt x="14" y="89"/>
                  </a:cubicBezTo>
                  <a:cubicBezTo>
                    <a:pt x="14" y="89"/>
                    <a:pt x="11" y="86"/>
                    <a:pt x="15" y="86"/>
                  </a:cubicBezTo>
                  <a:cubicBezTo>
                    <a:pt x="15" y="86"/>
                    <a:pt x="30" y="87"/>
                    <a:pt x="40" y="81"/>
                  </a:cubicBezTo>
                  <a:cubicBezTo>
                    <a:pt x="40" y="81"/>
                    <a:pt x="61" y="73"/>
                    <a:pt x="55" y="54"/>
                  </a:cubicBezTo>
                  <a:cubicBezTo>
                    <a:pt x="55" y="54"/>
                    <a:pt x="48" y="50"/>
                    <a:pt x="38" y="53"/>
                  </a:cubicBezTo>
                  <a:cubicBezTo>
                    <a:pt x="38" y="53"/>
                    <a:pt x="29" y="59"/>
                    <a:pt x="25" y="57"/>
                  </a:cubicBezTo>
                  <a:cubicBezTo>
                    <a:pt x="25" y="57"/>
                    <a:pt x="17" y="51"/>
                    <a:pt x="15" y="44"/>
                  </a:cubicBezTo>
                  <a:cubicBezTo>
                    <a:pt x="15" y="44"/>
                    <a:pt x="12" y="40"/>
                    <a:pt x="16" y="42"/>
                  </a:cubicBezTo>
                  <a:cubicBezTo>
                    <a:pt x="16" y="42"/>
                    <a:pt x="17" y="44"/>
                    <a:pt x="23" y="43"/>
                  </a:cubicBezTo>
                  <a:cubicBezTo>
                    <a:pt x="23" y="43"/>
                    <a:pt x="28" y="44"/>
                    <a:pt x="30" y="42"/>
                  </a:cubicBezTo>
                  <a:cubicBezTo>
                    <a:pt x="30" y="42"/>
                    <a:pt x="35" y="41"/>
                    <a:pt x="42" y="40"/>
                  </a:cubicBezTo>
                  <a:cubicBezTo>
                    <a:pt x="42" y="40"/>
                    <a:pt x="49" y="39"/>
                    <a:pt x="51" y="38"/>
                  </a:cubicBezTo>
                  <a:cubicBezTo>
                    <a:pt x="51" y="38"/>
                    <a:pt x="53" y="35"/>
                    <a:pt x="49" y="35"/>
                  </a:cubicBezTo>
                  <a:cubicBezTo>
                    <a:pt x="49" y="35"/>
                    <a:pt x="39" y="37"/>
                    <a:pt x="42" y="21"/>
                  </a:cubicBezTo>
                  <a:cubicBezTo>
                    <a:pt x="42" y="21"/>
                    <a:pt x="50" y="9"/>
                    <a:pt x="45" y="12"/>
                  </a:cubicBezTo>
                  <a:cubicBezTo>
                    <a:pt x="45" y="12"/>
                    <a:pt x="37" y="17"/>
                    <a:pt x="31" y="15"/>
                  </a:cubicBezTo>
                  <a:cubicBezTo>
                    <a:pt x="31" y="15"/>
                    <a:pt x="27" y="15"/>
                    <a:pt x="25" y="12"/>
                  </a:cubicBezTo>
                  <a:cubicBezTo>
                    <a:pt x="25" y="12"/>
                    <a:pt x="22" y="7"/>
                    <a:pt x="2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4" name="Freeform 13">
              <a:extLst>
                <a:ext uri="{FF2B5EF4-FFF2-40B4-BE49-F238E27FC236}">
                  <a16:creationId xmlns:a16="http://schemas.microsoft.com/office/drawing/2014/main" id="{B635E50B-C795-9D48-94D2-99A66D2FAA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3" y="1962"/>
              <a:ext cx="151" cy="247"/>
            </a:xfrm>
            <a:custGeom>
              <a:avLst/>
              <a:gdLst>
                <a:gd name="T0" fmla="*/ 37 w 79"/>
                <a:gd name="T1" fmla="*/ 7 h 128"/>
                <a:gd name="T2" fmla="*/ 39 w 79"/>
                <a:gd name="T3" fmla="*/ 5 h 128"/>
                <a:gd name="T4" fmla="*/ 49 w 79"/>
                <a:gd name="T5" fmla="*/ 8 h 128"/>
                <a:gd name="T6" fmla="*/ 58 w 79"/>
                <a:gd name="T7" fmla="*/ 12 h 128"/>
                <a:gd name="T8" fmla="*/ 60 w 79"/>
                <a:gd name="T9" fmla="*/ 19 h 128"/>
                <a:gd name="T10" fmla="*/ 61 w 79"/>
                <a:gd name="T11" fmla="*/ 26 h 128"/>
                <a:gd name="T12" fmla="*/ 69 w 79"/>
                <a:gd name="T13" fmla="*/ 33 h 128"/>
                <a:gd name="T14" fmla="*/ 70 w 79"/>
                <a:gd name="T15" fmla="*/ 33 h 128"/>
                <a:gd name="T16" fmla="*/ 74 w 79"/>
                <a:gd name="T17" fmla="*/ 38 h 128"/>
                <a:gd name="T18" fmla="*/ 75 w 79"/>
                <a:gd name="T19" fmla="*/ 41 h 128"/>
                <a:gd name="T20" fmla="*/ 77 w 79"/>
                <a:gd name="T21" fmla="*/ 47 h 128"/>
                <a:gd name="T22" fmla="*/ 70 w 79"/>
                <a:gd name="T23" fmla="*/ 58 h 128"/>
                <a:gd name="T24" fmla="*/ 66 w 79"/>
                <a:gd name="T25" fmla="*/ 61 h 128"/>
                <a:gd name="T26" fmla="*/ 62 w 79"/>
                <a:gd name="T27" fmla="*/ 69 h 128"/>
                <a:gd name="T28" fmla="*/ 56 w 79"/>
                <a:gd name="T29" fmla="*/ 77 h 128"/>
                <a:gd name="T30" fmla="*/ 48 w 79"/>
                <a:gd name="T31" fmla="*/ 94 h 128"/>
                <a:gd name="T32" fmla="*/ 44 w 79"/>
                <a:gd name="T33" fmla="*/ 103 h 128"/>
                <a:gd name="T34" fmla="*/ 38 w 79"/>
                <a:gd name="T35" fmla="*/ 107 h 128"/>
                <a:gd name="T36" fmla="*/ 36 w 79"/>
                <a:gd name="T37" fmla="*/ 111 h 128"/>
                <a:gd name="T38" fmla="*/ 33 w 79"/>
                <a:gd name="T39" fmla="*/ 115 h 128"/>
                <a:gd name="T40" fmla="*/ 25 w 79"/>
                <a:gd name="T41" fmla="*/ 119 h 128"/>
                <a:gd name="T42" fmla="*/ 18 w 79"/>
                <a:gd name="T43" fmla="*/ 122 h 128"/>
                <a:gd name="T44" fmla="*/ 13 w 79"/>
                <a:gd name="T45" fmla="*/ 123 h 128"/>
                <a:gd name="T46" fmla="*/ 11 w 79"/>
                <a:gd name="T47" fmla="*/ 125 h 128"/>
                <a:gd name="T48" fmla="*/ 3 w 79"/>
                <a:gd name="T49" fmla="*/ 127 h 128"/>
                <a:gd name="T50" fmla="*/ 9 w 79"/>
                <a:gd name="T51" fmla="*/ 111 h 128"/>
                <a:gd name="T52" fmla="*/ 14 w 79"/>
                <a:gd name="T53" fmla="*/ 103 h 128"/>
                <a:gd name="T54" fmla="*/ 18 w 79"/>
                <a:gd name="T55" fmla="*/ 99 h 128"/>
                <a:gd name="T56" fmla="*/ 20 w 79"/>
                <a:gd name="T57" fmla="*/ 99 h 128"/>
                <a:gd name="T58" fmla="*/ 25 w 79"/>
                <a:gd name="T59" fmla="*/ 93 h 128"/>
                <a:gd name="T60" fmla="*/ 23 w 79"/>
                <a:gd name="T61" fmla="*/ 90 h 128"/>
                <a:gd name="T62" fmla="*/ 23 w 79"/>
                <a:gd name="T63" fmla="*/ 85 h 128"/>
                <a:gd name="T64" fmla="*/ 22 w 79"/>
                <a:gd name="T65" fmla="*/ 83 h 128"/>
                <a:gd name="T66" fmla="*/ 18 w 79"/>
                <a:gd name="T67" fmla="*/ 81 h 128"/>
                <a:gd name="T68" fmla="*/ 15 w 79"/>
                <a:gd name="T69" fmla="*/ 80 h 128"/>
                <a:gd name="T70" fmla="*/ 9 w 79"/>
                <a:gd name="T71" fmla="*/ 69 h 128"/>
                <a:gd name="T72" fmla="*/ 27 w 79"/>
                <a:gd name="T73" fmla="*/ 67 h 128"/>
                <a:gd name="T74" fmla="*/ 36 w 79"/>
                <a:gd name="T75" fmla="*/ 55 h 128"/>
                <a:gd name="T76" fmla="*/ 35 w 79"/>
                <a:gd name="T77" fmla="*/ 52 h 128"/>
                <a:gd name="T78" fmla="*/ 36 w 79"/>
                <a:gd name="T79" fmla="*/ 49 h 128"/>
                <a:gd name="T80" fmla="*/ 36 w 79"/>
                <a:gd name="T81" fmla="*/ 45 h 128"/>
                <a:gd name="T82" fmla="*/ 37 w 79"/>
                <a:gd name="T83" fmla="*/ 42 h 128"/>
                <a:gd name="T84" fmla="*/ 37 w 79"/>
                <a:gd name="T85" fmla="*/ 39 h 128"/>
                <a:gd name="T86" fmla="*/ 38 w 79"/>
                <a:gd name="T87" fmla="*/ 36 h 128"/>
                <a:gd name="T88" fmla="*/ 38 w 79"/>
                <a:gd name="T89" fmla="*/ 33 h 128"/>
                <a:gd name="T90" fmla="*/ 39 w 79"/>
                <a:gd name="T91" fmla="*/ 32 h 128"/>
                <a:gd name="T92" fmla="*/ 40 w 79"/>
                <a:gd name="T93" fmla="*/ 29 h 128"/>
                <a:gd name="T94" fmla="*/ 39 w 79"/>
                <a:gd name="T95" fmla="*/ 25 h 128"/>
                <a:gd name="T96" fmla="*/ 37 w 79"/>
                <a:gd name="T97" fmla="*/ 22 h 128"/>
                <a:gd name="T98" fmla="*/ 37 w 79"/>
                <a:gd name="T99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9" h="128">
                  <a:moveTo>
                    <a:pt x="37" y="7"/>
                  </a:moveTo>
                  <a:cubicBezTo>
                    <a:pt x="37" y="7"/>
                    <a:pt x="33" y="0"/>
                    <a:pt x="39" y="5"/>
                  </a:cubicBezTo>
                  <a:cubicBezTo>
                    <a:pt x="39" y="5"/>
                    <a:pt x="46" y="5"/>
                    <a:pt x="49" y="8"/>
                  </a:cubicBezTo>
                  <a:cubicBezTo>
                    <a:pt x="49" y="8"/>
                    <a:pt x="55" y="11"/>
                    <a:pt x="58" y="12"/>
                  </a:cubicBezTo>
                  <a:cubicBezTo>
                    <a:pt x="58" y="12"/>
                    <a:pt x="60" y="12"/>
                    <a:pt x="60" y="19"/>
                  </a:cubicBezTo>
                  <a:cubicBezTo>
                    <a:pt x="60" y="19"/>
                    <a:pt x="59" y="26"/>
                    <a:pt x="61" y="26"/>
                  </a:cubicBezTo>
                  <a:cubicBezTo>
                    <a:pt x="61" y="26"/>
                    <a:pt x="67" y="31"/>
                    <a:pt x="69" y="33"/>
                  </a:cubicBezTo>
                  <a:cubicBezTo>
                    <a:pt x="69" y="33"/>
                    <a:pt x="69" y="34"/>
                    <a:pt x="70" y="33"/>
                  </a:cubicBezTo>
                  <a:cubicBezTo>
                    <a:pt x="70" y="33"/>
                    <a:pt x="74" y="33"/>
                    <a:pt x="74" y="38"/>
                  </a:cubicBezTo>
                  <a:cubicBezTo>
                    <a:pt x="74" y="38"/>
                    <a:pt x="73" y="41"/>
                    <a:pt x="75" y="41"/>
                  </a:cubicBezTo>
                  <a:cubicBezTo>
                    <a:pt x="75" y="41"/>
                    <a:pt x="79" y="42"/>
                    <a:pt x="77" y="47"/>
                  </a:cubicBezTo>
                  <a:cubicBezTo>
                    <a:pt x="77" y="47"/>
                    <a:pt x="77" y="56"/>
                    <a:pt x="70" y="58"/>
                  </a:cubicBezTo>
                  <a:cubicBezTo>
                    <a:pt x="70" y="58"/>
                    <a:pt x="67" y="58"/>
                    <a:pt x="66" y="61"/>
                  </a:cubicBezTo>
                  <a:cubicBezTo>
                    <a:pt x="66" y="61"/>
                    <a:pt x="62" y="66"/>
                    <a:pt x="62" y="69"/>
                  </a:cubicBezTo>
                  <a:cubicBezTo>
                    <a:pt x="62" y="69"/>
                    <a:pt x="60" y="73"/>
                    <a:pt x="56" y="77"/>
                  </a:cubicBezTo>
                  <a:cubicBezTo>
                    <a:pt x="56" y="77"/>
                    <a:pt x="47" y="82"/>
                    <a:pt x="48" y="94"/>
                  </a:cubicBezTo>
                  <a:cubicBezTo>
                    <a:pt x="48" y="94"/>
                    <a:pt x="51" y="100"/>
                    <a:pt x="44" y="103"/>
                  </a:cubicBezTo>
                  <a:cubicBezTo>
                    <a:pt x="44" y="103"/>
                    <a:pt x="42" y="103"/>
                    <a:pt x="38" y="107"/>
                  </a:cubicBezTo>
                  <a:cubicBezTo>
                    <a:pt x="38" y="107"/>
                    <a:pt x="36" y="110"/>
                    <a:pt x="36" y="111"/>
                  </a:cubicBezTo>
                  <a:cubicBezTo>
                    <a:pt x="36" y="111"/>
                    <a:pt x="33" y="114"/>
                    <a:pt x="33" y="115"/>
                  </a:cubicBezTo>
                  <a:cubicBezTo>
                    <a:pt x="33" y="115"/>
                    <a:pt x="31" y="118"/>
                    <a:pt x="25" y="119"/>
                  </a:cubicBezTo>
                  <a:cubicBezTo>
                    <a:pt x="25" y="119"/>
                    <a:pt x="20" y="119"/>
                    <a:pt x="18" y="122"/>
                  </a:cubicBezTo>
                  <a:cubicBezTo>
                    <a:pt x="18" y="122"/>
                    <a:pt x="15" y="124"/>
                    <a:pt x="13" y="123"/>
                  </a:cubicBezTo>
                  <a:cubicBezTo>
                    <a:pt x="13" y="123"/>
                    <a:pt x="12" y="123"/>
                    <a:pt x="11" y="125"/>
                  </a:cubicBezTo>
                  <a:cubicBezTo>
                    <a:pt x="11" y="125"/>
                    <a:pt x="8" y="128"/>
                    <a:pt x="3" y="127"/>
                  </a:cubicBezTo>
                  <a:cubicBezTo>
                    <a:pt x="3" y="127"/>
                    <a:pt x="7" y="116"/>
                    <a:pt x="9" y="111"/>
                  </a:cubicBezTo>
                  <a:cubicBezTo>
                    <a:pt x="9" y="111"/>
                    <a:pt x="11" y="105"/>
                    <a:pt x="14" y="103"/>
                  </a:cubicBezTo>
                  <a:cubicBezTo>
                    <a:pt x="14" y="103"/>
                    <a:pt x="15" y="98"/>
                    <a:pt x="18" y="99"/>
                  </a:cubicBezTo>
                  <a:cubicBezTo>
                    <a:pt x="18" y="99"/>
                    <a:pt x="19" y="101"/>
                    <a:pt x="20" y="99"/>
                  </a:cubicBezTo>
                  <a:cubicBezTo>
                    <a:pt x="20" y="99"/>
                    <a:pt x="24" y="93"/>
                    <a:pt x="25" y="93"/>
                  </a:cubicBezTo>
                  <a:cubicBezTo>
                    <a:pt x="25" y="93"/>
                    <a:pt x="24" y="90"/>
                    <a:pt x="23" y="90"/>
                  </a:cubicBezTo>
                  <a:cubicBezTo>
                    <a:pt x="23" y="90"/>
                    <a:pt x="22" y="87"/>
                    <a:pt x="23" y="85"/>
                  </a:cubicBezTo>
                  <a:cubicBezTo>
                    <a:pt x="23" y="85"/>
                    <a:pt x="24" y="84"/>
                    <a:pt x="22" y="83"/>
                  </a:cubicBezTo>
                  <a:cubicBezTo>
                    <a:pt x="22" y="83"/>
                    <a:pt x="19" y="79"/>
                    <a:pt x="18" y="81"/>
                  </a:cubicBezTo>
                  <a:cubicBezTo>
                    <a:pt x="18" y="81"/>
                    <a:pt x="17" y="81"/>
                    <a:pt x="15" y="80"/>
                  </a:cubicBezTo>
                  <a:cubicBezTo>
                    <a:pt x="15" y="80"/>
                    <a:pt x="0" y="69"/>
                    <a:pt x="9" y="69"/>
                  </a:cubicBezTo>
                  <a:cubicBezTo>
                    <a:pt x="9" y="69"/>
                    <a:pt x="18" y="72"/>
                    <a:pt x="27" y="67"/>
                  </a:cubicBezTo>
                  <a:cubicBezTo>
                    <a:pt x="27" y="67"/>
                    <a:pt x="29" y="66"/>
                    <a:pt x="36" y="55"/>
                  </a:cubicBezTo>
                  <a:cubicBezTo>
                    <a:pt x="36" y="55"/>
                    <a:pt x="37" y="53"/>
                    <a:pt x="35" y="52"/>
                  </a:cubicBezTo>
                  <a:cubicBezTo>
                    <a:pt x="35" y="52"/>
                    <a:pt x="35" y="50"/>
                    <a:pt x="36" y="49"/>
                  </a:cubicBezTo>
                  <a:cubicBezTo>
                    <a:pt x="36" y="49"/>
                    <a:pt x="36" y="48"/>
                    <a:pt x="36" y="45"/>
                  </a:cubicBezTo>
                  <a:cubicBezTo>
                    <a:pt x="36" y="45"/>
                    <a:pt x="36" y="43"/>
                    <a:pt x="37" y="42"/>
                  </a:cubicBezTo>
                  <a:cubicBezTo>
                    <a:pt x="37" y="42"/>
                    <a:pt x="38" y="40"/>
                    <a:pt x="37" y="39"/>
                  </a:cubicBezTo>
                  <a:cubicBezTo>
                    <a:pt x="37" y="39"/>
                    <a:pt x="37" y="37"/>
                    <a:pt x="38" y="36"/>
                  </a:cubicBezTo>
                  <a:cubicBezTo>
                    <a:pt x="38" y="36"/>
                    <a:pt x="38" y="35"/>
                    <a:pt x="38" y="33"/>
                  </a:cubicBezTo>
                  <a:cubicBezTo>
                    <a:pt x="38" y="33"/>
                    <a:pt x="37" y="32"/>
                    <a:pt x="39" y="32"/>
                  </a:cubicBezTo>
                  <a:cubicBezTo>
                    <a:pt x="39" y="32"/>
                    <a:pt x="41" y="33"/>
                    <a:pt x="40" y="29"/>
                  </a:cubicBezTo>
                  <a:cubicBezTo>
                    <a:pt x="40" y="29"/>
                    <a:pt x="39" y="27"/>
                    <a:pt x="39" y="25"/>
                  </a:cubicBezTo>
                  <a:cubicBezTo>
                    <a:pt x="37" y="22"/>
                    <a:pt x="37" y="22"/>
                    <a:pt x="37" y="22"/>
                  </a:cubicBezTo>
                  <a:lnTo>
                    <a:pt x="3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5" name="Freeform 14">
              <a:extLst>
                <a:ext uri="{FF2B5EF4-FFF2-40B4-BE49-F238E27FC236}">
                  <a16:creationId xmlns:a16="http://schemas.microsoft.com/office/drawing/2014/main" id="{E5652BD1-E204-C543-BBF5-FDDB7D436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7" y="2138"/>
              <a:ext cx="63" cy="70"/>
            </a:xfrm>
            <a:custGeom>
              <a:avLst/>
              <a:gdLst>
                <a:gd name="T0" fmla="*/ 3 w 33"/>
                <a:gd name="T1" fmla="*/ 8 h 36"/>
                <a:gd name="T2" fmla="*/ 7 w 33"/>
                <a:gd name="T3" fmla="*/ 3 h 36"/>
                <a:gd name="T4" fmla="*/ 13 w 33"/>
                <a:gd name="T5" fmla="*/ 4 h 36"/>
                <a:gd name="T6" fmla="*/ 23 w 33"/>
                <a:gd name="T7" fmla="*/ 12 h 36"/>
                <a:gd name="T8" fmla="*/ 30 w 33"/>
                <a:gd name="T9" fmla="*/ 18 h 36"/>
                <a:gd name="T10" fmla="*/ 31 w 33"/>
                <a:gd name="T11" fmla="*/ 25 h 36"/>
                <a:gd name="T12" fmla="*/ 30 w 33"/>
                <a:gd name="T13" fmla="*/ 28 h 36"/>
                <a:gd name="T14" fmla="*/ 28 w 33"/>
                <a:gd name="T15" fmla="*/ 31 h 36"/>
                <a:gd name="T16" fmla="*/ 19 w 33"/>
                <a:gd name="T17" fmla="*/ 34 h 36"/>
                <a:gd name="T18" fmla="*/ 12 w 33"/>
                <a:gd name="T19" fmla="*/ 33 h 36"/>
                <a:gd name="T20" fmla="*/ 8 w 33"/>
                <a:gd name="T21" fmla="*/ 30 h 36"/>
                <a:gd name="T22" fmla="*/ 5 w 33"/>
                <a:gd name="T23" fmla="*/ 29 h 36"/>
                <a:gd name="T24" fmla="*/ 2 w 33"/>
                <a:gd name="T25" fmla="*/ 25 h 36"/>
                <a:gd name="T26" fmla="*/ 2 w 33"/>
                <a:gd name="T27" fmla="*/ 19 h 36"/>
                <a:gd name="T28" fmla="*/ 3 w 33"/>
                <a:gd name="T2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6">
                  <a:moveTo>
                    <a:pt x="3" y="8"/>
                  </a:moveTo>
                  <a:cubicBezTo>
                    <a:pt x="3" y="8"/>
                    <a:pt x="4" y="0"/>
                    <a:pt x="7" y="3"/>
                  </a:cubicBezTo>
                  <a:cubicBezTo>
                    <a:pt x="7" y="3"/>
                    <a:pt x="10" y="4"/>
                    <a:pt x="13" y="4"/>
                  </a:cubicBezTo>
                  <a:cubicBezTo>
                    <a:pt x="13" y="4"/>
                    <a:pt x="19" y="7"/>
                    <a:pt x="23" y="12"/>
                  </a:cubicBezTo>
                  <a:cubicBezTo>
                    <a:pt x="23" y="12"/>
                    <a:pt x="28" y="17"/>
                    <a:pt x="30" y="18"/>
                  </a:cubicBezTo>
                  <a:cubicBezTo>
                    <a:pt x="30" y="18"/>
                    <a:pt x="33" y="20"/>
                    <a:pt x="31" y="25"/>
                  </a:cubicBezTo>
                  <a:cubicBezTo>
                    <a:pt x="31" y="25"/>
                    <a:pt x="29" y="27"/>
                    <a:pt x="30" y="28"/>
                  </a:cubicBezTo>
                  <a:cubicBezTo>
                    <a:pt x="30" y="28"/>
                    <a:pt x="29" y="30"/>
                    <a:pt x="28" y="31"/>
                  </a:cubicBezTo>
                  <a:cubicBezTo>
                    <a:pt x="28" y="31"/>
                    <a:pt x="24" y="36"/>
                    <a:pt x="19" y="34"/>
                  </a:cubicBezTo>
                  <a:cubicBezTo>
                    <a:pt x="19" y="34"/>
                    <a:pt x="15" y="34"/>
                    <a:pt x="12" y="33"/>
                  </a:cubicBezTo>
                  <a:cubicBezTo>
                    <a:pt x="12" y="33"/>
                    <a:pt x="9" y="32"/>
                    <a:pt x="8" y="30"/>
                  </a:cubicBezTo>
                  <a:cubicBezTo>
                    <a:pt x="8" y="30"/>
                    <a:pt x="6" y="29"/>
                    <a:pt x="5" y="29"/>
                  </a:cubicBezTo>
                  <a:cubicBezTo>
                    <a:pt x="5" y="29"/>
                    <a:pt x="4" y="29"/>
                    <a:pt x="2" y="25"/>
                  </a:cubicBezTo>
                  <a:cubicBezTo>
                    <a:pt x="2" y="25"/>
                    <a:pt x="0" y="23"/>
                    <a:pt x="2" y="19"/>
                  </a:cubicBezTo>
                  <a:cubicBezTo>
                    <a:pt x="2" y="19"/>
                    <a:pt x="4" y="14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6" name="Freeform 15">
              <a:extLst>
                <a:ext uri="{FF2B5EF4-FFF2-40B4-BE49-F238E27FC236}">
                  <a16:creationId xmlns:a16="http://schemas.microsoft.com/office/drawing/2014/main" id="{9579A022-347A-2349-B9ED-D6EFE6C570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20" y="2064"/>
              <a:ext cx="36" cy="142"/>
            </a:xfrm>
            <a:custGeom>
              <a:avLst/>
              <a:gdLst>
                <a:gd name="T0" fmla="*/ 0 w 19"/>
                <a:gd name="T1" fmla="*/ 48 h 73"/>
                <a:gd name="T2" fmla="*/ 1 w 19"/>
                <a:gd name="T3" fmla="*/ 27 h 73"/>
                <a:gd name="T4" fmla="*/ 1 w 19"/>
                <a:gd name="T5" fmla="*/ 24 h 73"/>
                <a:gd name="T6" fmla="*/ 1 w 19"/>
                <a:gd name="T7" fmla="*/ 12 h 73"/>
                <a:gd name="T8" fmla="*/ 3 w 19"/>
                <a:gd name="T9" fmla="*/ 10 h 73"/>
                <a:gd name="T10" fmla="*/ 3 w 19"/>
                <a:gd name="T11" fmla="*/ 7 h 73"/>
                <a:gd name="T12" fmla="*/ 3 w 19"/>
                <a:gd name="T13" fmla="*/ 5 h 73"/>
                <a:gd name="T14" fmla="*/ 7 w 19"/>
                <a:gd name="T15" fmla="*/ 3 h 73"/>
                <a:gd name="T16" fmla="*/ 6 w 19"/>
                <a:gd name="T17" fmla="*/ 8 h 73"/>
                <a:gd name="T18" fmla="*/ 9 w 19"/>
                <a:gd name="T19" fmla="*/ 26 h 73"/>
                <a:gd name="T20" fmla="*/ 11 w 19"/>
                <a:gd name="T21" fmla="*/ 30 h 73"/>
                <a:gd name="T22" fmla="*/ 14 w 19"/>
                <a:gd name="T23" fmla="*/ 37 h 73"/>
                <a:gd name="T24" fmla="*/ 14 w 19"/>
                <a:gd name="T25" fmla="*/ 42 h 73"/>
                <a:gd name="T26" fmla="*/ 15 w 19"/>
                <a:gd name="T27" fmla="*/ 43 h 73"/>
                <a:gd name="T28" fmla="*/ 17 w 19"/>
                <a:gd name="T29" fmla="*/ 45 h 73"/>
                <a:gd name="T30" fmla="*/ 16 w 19"/>
                <a:gd name="T31" fmla="*/ 54 h 73"/>
                <a:gd name="T32" fmla="*/ 17 w 19"/>
                <a:gd name="T33" fmla="*/ 57 h 73"/>
                <a:gd name="T34" fmla="*/ 18 w 19"/>
                <a:gd name="T35" fmla="*/ 59 h 73"/>
                <a:gd name="T36" fmla="*/ 18 w 19"/>
                <a:gd name="T37" fmla="*/ 61 h 73"/>
                <a:gd name="T38" fmla="*/ 18 w 19"/>
                <a:gd name="T39" fmla="*/ 70 h 73"/>
                <a:gd name="T40" fmla="*/ 13 w 19"/>
                <a:gd name="T41" fmla="*/ 71 h 73"/>
                <a:gd name="T42" fmla="*/ 0 w 19"/>
                <a:gd name="T43" fmla="*/ 4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73">
                  <a:moveTo>
                    <a:pt x="0" y="48"/>
                  </a:moveTo>
                  <a:cubicBezTo>
                    <a:pt x="0" y="48"/>
                    <a:pt x="0" y="28"/>
                    <a:pt x="1" y="27"/>
                  </a:cubicBezTo>
                  <a:cubicBezTo>
                    <a:pt x="1" y="27"/>
                    <a:pt x="1" y="26"/>
                    <a:pt x="1" y="24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2" y="11"/>
                    <a:pt x="3" y="10"/>
                  </a:cubicBezTo>
                  <a:cubicBezTo>
                    <a:pt x="3" y="10"/>
                    <a:pt x="2" y="7"/>
                    <a:pt x="3" y="7"/>
                  </a:cubicBezTo>
                  <a:cubicBezTo>
                    <a:pt x="3" y="7"/>
                    <a:pt x="3" y="6"/>
                    <a:pt x="3" y="5"/>
                  </a:cubicBezTo>
                  <a:cubicBezTo>
                    <a:pt x="3" y="5"/>
                    <a:pt x="4" y="0"/>
                    <a:pt x="7" y="3"/>
                  </a:cubicBezTo>
                  <a:cubicBezTo>
                    <a:pt x="7" y="3"/>
                    <a:pt x="8" y="5"/>
                    <a:pt x="6" y="8"/>
                  </a:cubicBezTo>
                  <a:cubicBezTo>
                    <a:pt x="6" y="8"/>
                    <a:pt x="3" y="11"/>
                    <a:pt x="9" y="26"/>
                  </a:cubicBezTo>
                  <a:cubicBezTo>
                    <a:pt x="9" y="26"/>
                    <a:pt x="9" y="28"/>
                    <a:pt x="11" y="30"/>
                  </a:cubicBezTo>
                  <a:cubicBezTo>
                    <a:pt x="11" y="30"/>
                    <a:pt x="14" y="32"/>
                    <a:pt x="14" y="37"/>
                  </a:cubicBezTo>
                  <a:cubicBezTo>
                    <a:pt x="14" y="37"/>
                    <a:pt x="14" y="40"/>
                    <a:pt x="14" y="42"/>
                  </a:cubicBezTo>
                  <a:cubicBezTo>
                    <a:pt x="14" y="42"/>
                    <a:pt x="12" y="44"/>
                    <a:pt x="15" y="43"/>
                  </a:cubicBezTo>
                  <a:cubicBezTo>
                    <a:pt x="15" y="43"/>
                    <a:pt x="17" y="43"/>
                    <a:pt x="17" y="45"/>
                  </a:cubicBezTo>
                  <a:cubicBezTo>
                    <a:pt x="17" y="45"/>
                    <a:pt x="16" y="52"/>
                    <a:pt x="16" y="54"/>
                  </a:cubicBezTo>
                  <a:cubicBezTo>
                    <a:pt x="16" y="54"/>
                    <a:pt x="18" y="56"/>
                    <a:pt x="17" y="57"/>
                  </a:cubicBezTo>
                  <a:cubicBezTo>
                    <a:pt x="17" y="57"/>
                    <a:pt x="17" y="58"/>
                    <a:pt x="18" y="59"/>
                  </a:cubicBezTo>
                  <a:cubicBezTo>
                    <a:pt x="18" y="59"/>
                    <a:pt x="18" y="59"/>
                    <a:pt x="18" y="61"/>
                  </a:cubicBezTo>
                  <a:cubicBezTo>
                    <a:pt x="18" y="61"/>
                    <a:pt x="19" y="69"/>
                    <a:pt x="18" y="70"/>
                  </a:cubicBezTo>
                  <a:cubicBezTo>
                    <a:pt x="18" y="70"/>
                    <a:pt x="16" y="73"/>
                    <a:pt x="13" y="71"/>
                  </a:cubicBezTo>
                  <a:cubicBezTo>
                    <a:pt x="13" y="71"/>
                    <a:pt x="3" y="62"/>
                    <a:pt x="0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7" name="Freeform 16">
              <a:extLst>
                <a:ext uri="{FF2B5EF4-FFF2-40B4-BE49-F238E27FC236}">
                  <a16:creationId xmlns:a16="http://schemas.microsoft.com/office/drawing/2014/main" id="{7EB64971-A12E-5540-B0F7-0CFF62B44904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" y="1985"/>
              <a:ext cx="35" cy="60"/>
            </a:xfrm>
            <a:custGeom>
              <a:avLst/>
              <a:gdLst>
                <a:gd name="T0" fmla="*/ 7 w 18"/>
                <a:gd name="T1" fmla="*/ 5 h 31"/>
                <a:gd name="T2" fmla="*/ 8 w 18"/>
                <a:gd name="T3" fmla="*/ 2 h 31"/>
                <a:gd name="T4" fmla="*/ 11 w 18"/>
                <a:gd name="T5" fmla="*/ 3 h 31"/>
                <a:gd name="T6" fmla="*/ 18 w 18"/>
                <a:gd name="T7" fmla="*/ 25 h 31"/>
                <a:gd name="T8" fmla="*/ 11 w 18"/>
                <a:gd name="T9" fmla="*/ 28 h 31"/>
                <a:gd name="T10" fmla="*/ 7 w 18"/>
                <a:gd name="T11" fmla="*/ 25 h 31"/>
                <a:gd name="T12" fmla="*/ 2 w 18"/>
                <a:gd name="T13" fmla="*/ 25 h 31"/>
                <a:gd name="T14" fmla="*/ 2 w 18"/>
                <a:gd name="T15" fmla="*/ 22 h 31"/>
                <a:gd name="T16" fmla="*/ 7 w 18"/>
                <a:gd name="T1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31">
                  <a:moveTo>
                    <a:pt x="7" y="5"/>
                  </a:moveTo>
                  <a:cubicBezTo>
                    <a:pt x="7" y="5"/>
                    <a:pt x="6" y="4"/>
                    <a:pt x="8" y="2"/>
                  </a:cubicBezTo>
                  <a:cubicBezTo>
                    <a:pt x="8" y="2"/>
                    <a:pt x="10" y="0"/>
                    <a:pt x="11" y="3"/>
                  </a:cubicBezTo>
                  <a:cubicBezTo>
                    <a:pt x="11" y="3"/>
                    <a:pt x="18" y="18"/>
                    <a:pt x="18" y="25"/>
                  </a:cubicBezTo>
                  <a:cubicBezTo>
                    <a:pt x="18" y="25"/>
                    <a:pt x="17" y="31"/>
                    <a:pt x="11" y="28"/>
                  </a:cubicBezTo>
                  <a:cubicBezTo>
                    <a:pt x="11" y="28"/>
                    <a:pt x="9" y="27"/>
                    <a:pt x="7" y="25"/>
                  </a:cubicBezTo>
                  <a:cubicBezTo>
                    <a:pt x="7" y="25"/>
                    <a:pt x="5" y="26"/>
                    <a:pt x="2" y="25"/>
                  </a:cubicBezTo>
                  <a:cubicBezTo>
                    <a:pt x="2" y="25"/>
                    <a:pt x="0" y="24"/>
                    <a:pt x="2" y="22"/>
                  </a:cubicBezTo>
                  <a:cubicBezTo>
                    <a:pt x="2" y="22"/>
                    <a:pt x="7" y="13"/>
                    <a:pt x="7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8" name="Freeform 17">
              <a:extLst>
                <a:ext uri="{FF2B5EF4-FFF2-40B4-BE49-F238E27FC236}">
                  <a16:creationId xmlns:a16="http://schemas.microsoft.com/office/drawing/2014/main" id="{405A8D75-5683-7146-9254-1F1C7E4B2A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69" y="1956"/>
              <a:ext cx="218" cy="246"/>
            </a:xfrm>
            <a:custGeom>
              <a:avLst/>
              <a:gdLst>
                <a:gd name="T0" fmla="*/ 98 w 114"/>
                <a:gd name="T1" fmla="*/ 50 h 127"/>
                <a:gd name="T2" fmla="*/ 110 w 114"/>
                <a:gd name="T3" fmla="*/ 70 h 127"/>
                <a:gd name="T4" fmla="*/ 98 w 114"/>
                <a:gd name="T5" fmla="*/ 83 h 127"/>
                <a:gd name="T6" fmla="*/ 82 w 114"/>
                <a:gd name="T7" fmla="*/ 103 h 127"/>
                <a:gd name="T8" fmla="*/ 83 w 114"/>
                <a:gd name="T9" fmla="*/ 119 h 127"/>
                <a:gd name="T10" fmla="*/ 79 w 114"/>
                <a:gd name="T11" fmla="*/ 85 h 127"/>
                <a:gd name="T12" fmla="*/ 97 w 114"/>
                <a:gd name="T13" fmla="*/ 64 h 127"/>
                <a:gd name="T14" fmla="*/ 88 w 114"/>
                <a:gd name="T15" fmla="*/ 51 h 127"/>
                <a:gd name="T16" fmla="*/ 79 w 114"/>
                <a:gd name="T17" fmla="*/ 45 h 127"/>
                <a:gd name="T18" fmla="*/ 38 w 114"/>
                <a:gd name="T19" fmla="*/ 47 h 127"/>
                <a:gd name="T20" fmla="*/ 53 w 114"/>
                <a:gd name="T21" fmla="*/ 40 h 127"/>
                <a:gd name="T22" fmla="*/ 54 w 114"/>
                <a:gd name="T23" fmla="*/ 3 h 127"/>
                <a:gd name="T24" fmla="*/ 61 w 114"/>
                <a:gd name="T25" fmla="*/ 3 h 127"/>
                <a:gd name="T26" fmla="*/ 67 w 114"/>
                <a:gd name="T27" fmla="*/ 27 h 127"/>
                <a:gd name="T28" fmla="*/ 69 w 114"/>
                <a:gd name="T29" fmla="*/ 43 h 127"/>
                <a:gd name="T30" fmla="*/ 79 w 114"/>
                <a:gd name="T31" fmla="*/ 49 h 127"/>
                <a:gd name="T32" fmla="*/ 71 w 114"/>
                <a:gd name="T33" fmla="*/ 53 h 127"/>
                <a:gd name="T34" fmla="*/ 76 w 114"/>
                <a:gd name="T35" fmla="*/ 64 h 127"/>
                <a:gd name="T36" fmla="*/ 72 w 114"/>
                <a:gd name="T37" fmla="*/ 73 h 127"/>
                <a:gd name="T38" fmla="*/ 62 w 114"/>
                <a:gd name="T39" fmla="*/ 95 h 127"/>
                <a:gd name="T40" fmla="*/ 77 w 114"/>
                <a:gd name="T41" fmla="*/ 88 h 127"/>
                <a:gd name="T42" fmla="*/ 79 w 114"/>
                <a:gd name="T43" fmla="*/ 120 h 127"/>
                <a:gd name="T44" fmla="*/ 65 w 114"/>
                <a:gd name="T45" fmla="*/ 120 h 127"/>
                <a:gd name="T46" fmla="*/ 54 w 114"/>
                <a:gd name="T47" fmla="*/ 119 h 127"/>
                <a:gd name="T48" fmla="*/ 33 w 114"/>
                <a:gd name="T49" fmla="*/ 115 h 127"/>
                <a:gd name="T50" fmla="*/ 38 w 114"/>
                <a:gd name="T51" fmla="*/ 109 h 127"/>
                <a:gd name="T52" fmla="*/ 49 w 114"/>
                <a:gd name="T53" fmla="*/ 98 h 127"/>
                <a:gd name="T54" fmla="*/ 50 w 114"/>
                <a:gd name="T55" fmla="*/ 84 h 127"/>
                <a:gd name="T56" fmla="*/ 43 w 114"/>
                <a:gd name="T57" fmla="*/ 67 h 127"/>
                <a:gd name="T58" fmla="*/ 51 w 114"/>
                <a:gd name="T59" fmla="*/ 61 h 127"/>
                <a:gd name="T60" fmla="*/ 53 w 114"/>
                <a:gd name="T61" fmla="*/ 50 h 127"/>
                <a:gd name="T62" fmla="*/ 35 w 114"/>
                <a:gd name="T63" fmla="*/ 59 h 127"/>
                <a:gd name="T64" fmla="*/ 33 w 114"/>
                <a:gd name="T65" fmla="*/ 51 h 127"/>
                <a:gd name="T66" fmla="*/ 0 w 114"/>
                <a:gd name="T67" fmla="*/ 78 h 127"/>
                <a:gd name="T68" fmla="*/ 0 w 114"/>
                <a:gd name="T69" fmla="*/ 76 h 127"/>
                <a:gd name="T70" fmla="*/ 13 w 114"/>
                <a:gd name="T71" fmla="*/ 63 h 127"/>
                <a:gd name="T72" fmla="*/ 33 w 114"/>
                <a:gd name="T73" fmla="*/ 51 h 127"/>
                <a:gd name="T74" fmla="*/ 30 w 114"/>
                <a:gd name="T75" fmla="*/ 63 h 127"/>
                <a:gd name="T76" fmla="*/ 18 w 114"/>
                <a:gd name="T77" fmla="*/ 69 h 127"/>
                <a:gd name="T78" fmla="*/ 12 w 114"/>
                <a:gd name="T79" fmla="*/ 86 h 127"/>
                <a:gd name="T80" fmla="*/ 26 w 114"/>
                <a:gd name="T81" fmla="*/ 106 h 127"/>
                <a:gd name="T82" fmla="*/ 33 w 114"/>
                <a:gd name="T83" fmla="*/ 115 h 127"/>
                <a:gd name="T84" fmla="*/ 13 w 114"/>
                <a:gd name="T85" fmla="*/ 98 h 127"/>
                <a:gd name="T86" fmla="*/ 3 w 114"/>
                <a:gd name="T87" fmla="*/ 82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4" h="127">
                  <a:moveTo>
                    <a:pt x="79" y="45"/>
                  </a:moveTo>
                  <a:cubicBezTo>
                    <a:pt x="86" y="47"/>
                    <a:pt x="95" y="49"/>
                    <a:pt x="98" y="50"/>
                  </a:cubicBezTo>
                  <a:cubicBezTo>
                    <a:pt x="98" y="50"/>
                    <a:pt x="106" y="52"/>
                    <a:pt x="112" y="63"/>
                  </a:cubicBezTo>
                  <a:cubicBezTo>
                    <a:pt x="112" y="63"/>
                    <a:pt x="114" y="64"/>
                    <a:pt x="110" y="70"/>
                  </a:cubicBezTo>
                  <a:cubicBezTo>
                    <a:pt x="110" y="70"/>
                    <a:pt x="106" y="75"/>
                    <a:pt x="101" y="77"/>
                  </a:cubicBezTo>
                  <a:cubicBezTo>
                    <a:pt x="101" y="77"/>
                    <a:pt x="99" y="78"/>
                    <a:pt x="98" y="83"/>
                  </a:cubicBezTo>
                  <a:cubicBezTo>
                    <a:pt x="98" y="83"/>
                    <a:pt x="91" y="93"/>
                    <a:pt x="87" y="95"/>
                  </a:cubicBezTo>
                  <a:cubicBezTo>
                    <a:pt x="87" y="95"/>
                    <a:pt x="81" y="97"/>
                    <a:pt x="82" y="103"/>
                  </a:cubicBezTo>
                  <a:cubicBezTo>
                    <a:pt x="82" y="103"/>
                    <a:pt x="88" y="109"/>
                    <a:pt x="86" y="117"/>
                  </a:cubicBezTo>
                  <a:cubicBezTo>
                    <a:pt x="86" y="117"/>
                    <a:pt x="86" y="119"/>
                    <a:pt x="83" y="119"/>
                  </a:cubicBezTo>
                  <a:cubicBezTo>
                    <a:pt x="83" y="119"/>
                    <a:pt x="82" y="119"/>
                    <a:pt x="79" y="120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3" y="81"/>
                    <a:pt x="89" y="76"/>
                    <a:pt x="89" y="76"/>
                  </a:cubicBezTo>
                  <a:cubicBezTo>
                    <a:pt x="90" y="73"/>
                    <a:pt x="97" y="64"/>
                    <a:pt x="97" y="64"/>
                  </a:cubicBezTo>
                  <a:cubicBezTo>
                    <a:pt x="98" y="63"/>
                    <a:pt x="97" y="59"/>
                    <a:pt x="97" y="59"/>
                  </a:cubicBezTo>
                  <a:cubicBezTo>
                    <a:pt x="97" y="57"/>
                    <a:pt x="88" y="51"/>
                    <a:pt x="88" y="51"/>
                  </a:cubicBezTo>
                  <a:cubicBezTo>
                    <a:pt x="87" y="50"/>
                    <a:pt x="83" y="50"/>
                    <a:pt x="79" y="49"/>
                  </a:cubicBezTo>
                  <a:lnTo>
                    <a:pt x="79" y="45"/>
                  </a:lnTo>
                  <a:close/>
                  <a:moveTo>
                    <a:pt x="33" y="51"/>
                  </a:moveTo>
                  <a:cubicBezTo>
                    <a:pt x="35" y="50"/>
                    <a:pt x="37" y="48"/>
                    <a:pt x="38" y="47"/>
                  </a:cubicBezTo>
                  <a:cubicBezTo>
                    <a:pt x="38" y="47"/>
                    <a:pt x="42" y="44"/>
                    <a:pt x="46" y="43"/>
                  </a:cubicBezTo>
                  <a:cubicBezTo>
                    <a:pt x="46" y="43"/>
                    <a:pt x="53" y="42"/>
                    <a:pt x="53" y="40"/>
                  </a:cubicBezTo>
                  <a:cubicBezTo>
                    <a:pt x="53" y="40"/>
                    <a:pt x="54" y="34"/>
                    <a:pt x="54" y="32"/>
                  </a:cubicBezTo>
                  <a:cubicBezTo>
                    <a:pt x="54" y="3"/>
                    <a:pt x="54" y="3"/>
                    <a:pt x="54" y="3"/>
                  </a:cubicBezTo>
                  <a:cubicBezTo>
                    <a:pt x="54" y="3"/>
                    <a:pt x="54" y="0"/>
                    <a:pt x="57" y="2"/>
                  </a:cubicBezTo>
                  <a:cubicBezTo>
                    <a:pt x="57" y="2"/>
                    <a:pt x="58" y="4"/>
                    <a:pt x="61" y="3"/>
                  </a:cubicBezTo>
                  <a:cubicBezTo>
                    <a:pt x="61" y="3"/>
                    <a:pt x="64" y="3"/>
                    <a:pt x="65" y="10"/>
                  </a:cubicBezTo>
                  <a:cubicBezTo>
                    <a:pt x="65" y="10"/>
                    <a:pt x="67" y="19"/>
                    <a:pt x="67" y="27"/>
                  </a:cubicBezTo>
                  <a:cubicBezTo>
                    <a:pt x="67" y="27"/>
                    <a:pt x="67" y="37"/>
                    <a:pt x="67" y="39"/>
                  </a:cubicBezTo>
                  <a:cubicBezTo>
                    <a:pt x="67" y="39"/>
                    <a:pt x="66" y="42"/>
                    <a:pt x="69" y="43"/>
                  </a:cubicBezTo>
                  <a:cubicBezTo>
                    <a:pt x="69" y="43"/>
                    <a:pt x="74" y="44"/>
                    <a:pt x="79" y="45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6" y="48"/>
                    <a:pt x="73" y="48"/>
                    <a:pt x="73" y="48"/>
                  </a:cubicBezTo>
                  <a:cubicBezTo>
                    <a:pt x="67" y="47"/>
                    <a:pt x="71" y="53"/>
                    <a:pt x="71" y="53"/>
                  </a:cubicBezTo>
                  <a:cubicBezTo>
                    <a:pt x="72" y="55"/>
                    <a:pt x="74" y="60"/>
                    <a:pt x="74" y="60"/>
                  </a:cubicBezTo>
                  <a:cubicBezTo>
                    <a:pt x="74" y="63"/>
                    <a:pt x="76" y="64"/>
                    <a:pt x="76" y="64"/>
                  </a:cubicBezTo>
                  <a:cubicBezTo>
                    <a:pt x="78" y="67"/>
                    <a:pt x="75" y="70"/>
                    <a:pt x="75" y="70"/>
                  </a:cubicBezTo>
                  <a:cubicBezTo>
                    <a:pt x="74" y="71"/>
                    <a:pt x="72" y="73"/>
                    <a:pt x="72" y="73"/>
                  </a:cubicBezTo>
                  <a:cubicBezTo>
                    <a:pt x="70" y="79"/>
                    <a:pt x="64" y="83"/>
                    <a:pt x="64" y="83"/>
                  </a:cubicBezTo>
                  <a:cubicBezTo>
                    <a:pt x="59" y="86"/>
                    <a:pt x="62" y="95"/>
                    <a:pt x="62" y="95"/>
                  </a:cubicBezTo>
                  <a:cubicBezTo>
                    <a:pt x="64" y="101"/>
                    <a:pt x="73" y="91"/>
                    <a:pt x="73" y="91"/>
                  </a:cubicBezTo>
                  <a:cubicBezTo>
                    <a:pt x="75" y="89"/>
                    <a:pt x="77" y="88"/>
                    <a:pt x="77" y="88"/>
                  </a:cubicBezTo>
                  <a:cubicBezTo>
                    <a:pt x="77" y="88"/>
                    <a:pt x="78" y="86"/>
                    <a:pt x="79" y="85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20"/>
                    <a:pt x="77" y="120"/>
                    <a:pt x="76" y="120"/>
                  </a:cubicBezTo>
                  <a:cubicBezTo>
                    <a:pt x="76" y="120"/>
                    <a:pt x="70" y="121"/>
                    <a:pt x="65" y="120"/>
                  </a:cubicBezTo>
                  <a:cubicBezTo>
                    <a:pt x="65" y="120"/>
                    <a:pt x="61" y="120"/>
                    <a:pt x="57" y="119"/>
                  </a:cubicBezTo>
                  <a:cubicBezTo>
                    <a:pt x="57" y="119"/>
                    <a:pt x="56" y="118"/>
                    <a:pt x="54" y="119"/>
                  </a:cubicBezTo>
                  <a:cubicBezTo>
                    <a:pt x="54" y="119"/>
                    <a:pt x="44" y="127"/>
                    <a:pt x="36" y="118"/>
                  </a:cubicBezTo>
                  <a:cubicBezTo>
                    <a:pt x="36" y="118"/>
                    <a:pt x="34" y="116"/>
                    <a:pt x="33" y="115"/>
                  </a:cubicBezTo>
                  <a:cubicBezTo>
                    <a:pt x="33" y="108"/>
                    <a:pt x="33" y="108"/>
                    <a:pt x="33" y="108"/>
                  </a:cubicBezTo>
                  <a:cubicBezTo>
                    <a:pt x="34" y="109"/>
                    <a:pt x="36" y="109"/>
                    <a:pt x="38" y="109"/>
                  </a:cubicBezTo>
                  <a:cubicBezTo>
                    <a:pt x="45" y="109"/>
                    <a:pt x="46" y="103"/>
                    <a:pt x="46" y="103"/>
                  </a:cubicBezTo>
                  <a:cubicBezTo>
                    <a:pt x="45" y="101"/>
                    <a:pt x="49" y="98"/>
                    <a:pt x="49" y="98"/>
                  </a:cubicBezTo>
                  <a:cubicBezTo>
                    <a:pt x="51" y="96"/>
                    <a:pt x="51" y="94"/>
                    <a:pt x="51" y="94"/>
                  </a:cubicBezTo>
                  <a:cubicBezTo>
                    <a:pt x="50" y="91"/>
                    <a:pt x="50" y="84"/>
                    <a:pt x="50" y="84"/>
                  </a:cubicBezTo>
                  <a:cubicBezTo>
                    <a:pt x="47" y="82"/>
                    <a:pt x="41" y="75"/>
                    <a:pt x="41" y="75"/>
                  </a:cubicBezTo>
                  <a:cubicBezTo>
                    <a:pt x="37" y="67"/>
                    <a:pt x="43" y="67"/>
                    <a:pt x="43" y="67"/>
                  </a:cubicBezTo>
                  <a:cubicBezTo>
                    <a:pt x="46" y="68"/>
                    <a:pt x="47" y="67"/>
                    <a:pt x="47" y="67"/>
                  </a:cubicBezTo>
                  <a:cubicBezTo>
                    <a:pt x="51" y="67"/>
                    <a:pt x="51" y="61"/>
                    <a:pt x="51" y="61"/>
                  </a:cubicBezTo>
                  <a:cubicBezTo>
                    <a:pt x="51" y="58"/>
                    <a:pt x="52" y="56"/>
                    <a:pt x="52" y="56"/>
                  </a:cubicBezTo>
                  <a:cubicBezTo>
                    <a:pt x="54" y="50"/>
                    <a:pt x="53" y="50"/>
                    <a:pt x="53" y="50"/>
                  </a:cubicBezTo>
                  <a:cubicBezTo>
                    <a:pt x="50" y="45"/>
                    <a:pt x="47" y="50"/>
                    <a:pt x="47" y="50"/>
                  </a:cubicBezTo>
                  <a:cubicBezTo>
                    <a:pt x="45" y="53"/>
                    <a:pt x="35" y="59"/>
                    <a:pt x="35" y="59"/>
                  </a:cubicBezTo>
                  <a:cubicBezTo>
                    <a:pt x="34" y="59"/>
                    <a:pt x="33" y="60"/>
                    <a:pt x="33" y="60"/>
                  </a:cubicBezTo>
                  <a:lnTo>
                    <a:pt x="33" y="51"/>
                  </a:lnTo>
                  <a:close/>
                  <a:moveTo>
                    <a:pt x="3" y="82"/>
                  </a:moveTo>
                  <a:cubicBezTo>
                    <a:pt x="3" y="82"/>
                    <a:pt x="0" y="81"/>
                    <a:pt x="0" y="78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77"/>
                    <a:pt x="0" y="77"/>
                    <a:pt x="0" y="76"/>
                  </a:cubicBezTo>
                  <a:cubicBezTo>
                    <a:pt x="0" y="76"/>
                    <a:pt x="0" y="74"/>
                    <a:pt x="5" y="69"/>
                  </a:cubicBezTo>
                  <a:cubicBezTo>
                    <a:pt x="5" y="69"/>
                    <a:pt x="9" y="65"/>
                    <a:pt x="13" y="63"/>
                  </a:cubicBezTo>
                  <a:cubicBezTo>
                    <a:pt x="13" y="63"/>
                    <a:pt x="22" y="57"/>
                    <a:pt x="28" y="55"/>
                  </a:cubicBezTo>
                  <a:cubicBezTo>
                    <a:pt x="28" y="55"/>
                    <a:pt x="30" y="53"/>
                    <a:pt x="33" y="51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1" y="62"/>
                    <a:pt x="30" y="63"/>
                    <a:pt x="30" y="63"/>
                  </a:cubicBezTo>
                  <a:cubicBezTo>
                    <a:pt x="26" y="62"/>
                    <a:pt x="22" y="65"/>
                    <a:pt x="22" y="65"/>
                  </a:cubicBezTo>
                  <a:cubicBezTo>
                    <a:pt x="17" y="67"/>
                    <a:pt x="18" y="69"/>
                    <a:pt x="18" y="69"/>
                  </a:cubicBezTo>
                  <a:cubicBezTo>
                    <a:pt x="17" y="72"/>
                    <a:pt x="14" y="78"/>
                    <a:pt x="14" y="78"/>
                  </a:cubicBezTo>
                  <a:cubicBezTo>
                    <a:pt x="13" y="79"/>
                    <a:pt x="12" y="84"/>
                    <a:pt x="12" y="86"/>
                  </a:cubicBezTo>
                  <a:cubicBezTo>
                    <a:pt x="12" y="86"/>
                    <a:pt x="14" y="92"/>
                    <a:pt x="14" y="92"/>
                  </a:cubicBezTo>
                  <a:cubicBezTo>
                    <a:pt x="16" y="97"/>
                    <a:pt x="26" y="106"/>
                    <a:pt x="26" y="106"/>
                  </a:cubicBezTo>
                  <a:cubicBezTo>
                    <a:pt x="28" y="107"/>
                    <a:pt x="30" y="108"/>
                    <a:pt x="33" y="108"/>
                  </a:cubicBezTo>
                  <a:cubicBezTo>
                    <a:pt x="33" y="115"/>
                    <a:pt x="33" y="115"/>
                    <a:pt x="33" y="115"/>
                  </a:cubicBezTo>
                  <a:cubicBezTo>
                    <a:pt x="31" y="113"/>
                    <a:pt x="29" y="111"/>
                    <a:pt x="27" y="111"/>
                  </a:cubicBezTo>
                  <a:cubicBezTo>
                    <a:pt x="27" y="111"/>
                    <a:pt x="17" y="102"/>
                    <a:pt x="13" y="98"/>
                  </a:cubicBezTo>
                  <a:cubicBezTo>
                    <a:pt x="13" y="98"/>
                    <a:pt x="7" y="92"/>
                    <a:pt x="7" y="87"/>
                  </a:cubicBezTo>
                  <a:cubicBezTo>
                    <a:pt x="7" y="87"/>
                    <a:pt x="6" y="82"/>
                    <a:pt x="3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69" name="Freeform 18">
              <a:extLst>
                <a:ext uri="{FF2B5EF4-FFF2-40B4-BE49-F238E27FC236}">
                  <a16:creationId xmlns:a16="http://schemas.microsoft.com/office/drawing/2014/main" id="{D09CBA61-0D25-E249-BE3C-24B38CC671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7" y="1954"/>
              <a:ext cx="212" cy="261"/>
            </a:xfrm>
            <a:custGeom>
              <a:avLst/>
              <a:gdLst>
                <a:gd name="T0" fmla="*/ 92 w 111"/>
                <a:gd name="T1" fmla="*/ 4 h 135"/>
                <a:gd name="T2" fmla="*/ 108 w 111"/>
                <a:gd name="T3" fmla="*/ 13 h 135"/>
                <a:gd name="T4" fmla="*/ 106 w 111"/>
                <a:gd name="T5" fmla="*/ 20 h 135"/>
                <a:gd name="T6" fmla="*/ 98 w 111"/>
                <a:gd name="T7" fmla="*/ 25 h 135"/>
                <a:gd name="T8" fmla="*/ 93 w 111"/>
                <a:gd name="T9" fmla="*/ 28 h 135"/>
                <a:gd name="T10" fmla="*/ 68 w 111"/>
                <a:gd name="T11" fmla="*/ 65 h 135"/>
                <a:gd name="T12" fmla="*/ 48 w 111"/>
                <a:gd name="T13" fmla="*/ 97 h 135"/>
                <a:gd name="T14" fmla="*/ 27 w 111"/>
                <a:gd name="T15" fmla="*/ 124 h 135"/>
                <a:gd name="T16" fmla="*/ 23 w 111"/>
                <a:gd name="T17" fmla="*/ 128 h 135"/>
                <a:gd name="T18" fmla="*/ 20 w 111"/>
                <a:gd name="T19" fmla="*/ 132 h 135"/>
                <a:gd name="T20" fmla="*/ 13 w 111"/>
                <a:gd name="T21" fmla="*/ 135 h 135"/>
                <a:gd name="T22" fmla="*/ 8 w 111"/>
                <a:gd name="T23" fmla="*/ 134 h 135"/>
                <a:gd name="T24" fmla="*/ 3 w 111"/>
                <a:gd name="T25" fmla="*/ 134 h 135"/>
                <a:gd name="T26" fmla="*/ 4 w 111"/>
                <a:gd name="T27" fmla="*/ 132 h 135"/>
                <a:gd name="T28" fmla="*/ 6 w 111"/>
                <a:gd name="T29" fmla="*/ 130 h 135"/>
                <a:gd name="T30" fmla="*/ 8 w 111"/>
                <a:gd name="T31" fmla="*/ 129 h 135"/>
                <a:gd name="T32" fmla="*/ 9 w 111"/>
                <a:gd name="T33" fmla="*/ 128 h 135"/>
                <a:gd name="T34" fmla="*/ 11 w 111"/>
                <a:gd name="T35" fmla="*/ 125 h 135"/>
                <a:gd name="T36" fmla="*/ 13 w 111"/>
                <a:gd name="T37" fmla="*/ 123 h 135"/>
                <a:gd name="T38" fmla="*/ 31 w 111"/>
                <a:gd name="T39" fmla="*/ 102 h 135"/>
                <a:gd name="T40" fmla="*/ 48 w 111"/>
                <a:gd name="T41" fmla="*/ 77 h 135"/>
                <a:gd name="T42" fmla="*/ 58 w 111"/>
                <a:gd name="T43" fmla="*/ 61 h 135"/>
                <a:gd name="T44" fmla="*/ 78 w 111"/>
                <a:gd name="T45" fmla="*/ 28 h 135"/>
                <a:gd name="T46" fmla="*/ 58 w 111"/>
                <a:gd name="T47" fmla="*/ 17 h 135"/>
                <a:gd name="T48" fmla="*/ 61 w 111"/>
                <a:gd name="T49" fmla="*/ 16 h 135"/>
                <a:gd name="T50" fmla="*/ 81 w 111"/>
                <a:gd name="T51" fmla="*/ 13 h 135"/>
                <a:gd name="T52" fmla="*/ 92 w 111"/>
                <a:gd name="T53" fmla="*/ 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1" h="135">
                  <a:moveTo>
                    <a:pt x="92" y="4"/>
                  </a:moveTo>
                  <a:cubicBezTo>
                    <a:pt x="92" y="4"/>
                    <a:pt x="100" y="0"/>
                    <a:pt x="108" y="13"/>
                  </a:cubicBezTo>
                  <a:cubicBezTo>
                    <a:pt x="108" y="13"/>
                    <a:pt x="111" y="20"/>
                    <a:pt x="106" y="20"/>
                  </a:cubicBezTo>
                  <a:cubicBezTo>
                    <a:pt x="106" y="20"/>
                    <a:pt x="102" y="21"/>
                    <a:pt x="98" y="25"/>
                  </a:cubicBezTo>
                  <a:cubicBezTo>
                    <a:pt x="97" y="25"/>
                    <a:pt x="94" y="25"/>
                    <a:pt x="93" y="28"/>
                  </a:cubicBezTo>
                  <a:cubicBezTo>
                    <a:pt x="93" y="28"/>
                    <a:pt x="85" y="42"/>
                    <a:pt x="68" y="65"/>
                  </a:cubicBezTo>
                  <a:cubicBezTo>
                    <a:pt x="68" y="65"/>
                    <a:pt x="59" y="77"/>
                    <a:pt x="48" y="97"/>
                  </a:cubicBezTo>
                  <a:cubicBezTo>
                    <a:pt x="48" y="97"/>
                    <a:pt x="40" y="113"/>
                    <a:pt x="27" y="124"/>
                  </a:cubicBezTo>
                  <a:cubicBezTo>
                    <a:pt x="27" y="124"/>
                    <a:pt x="23" y="127"/>
                    <a:pt x="23" y="128"/>
                  </a:cubicBezTo>
                  <a:cubicBezTo>
                    <a:pt x="23" y="128"/>
                    <a:pt x="22" y="130"/>
                    <a:pt x="20" y="132"/>
                  </a:cubicBezTo>
                  <a:cubicBezTo>
                    <a:pt x="20" y="132"/>
                    <a:pt x="17" y="135"/>
                    <a:pt x="13" y="135"/>
                  </a:cubicBezTo>
                  <a:cubicBezTo>
                    <a:pt x="13" y="135"/>
                    <a:pt x="10" y="134"/>
                    <a:pt x="8" y="134"/>
                  </a:cubicBezTo>
                  <a:cubicBezTo>
                    <a:pt x="8" y="134"/>
                    <a:pt x="5" y="134"/>
                    <a:pt x="3" y="134"/>
                  </a:cubicBezTo>
                  <a:cubicBezTo>
                    <a:pt x="3" y="134"/>
                    <a:pt x="0" y="135"/>
                    <a:pt x="4" y="132"/>
                  </a:cubicBezTo>
                  <a:cubicBezTo>
                    <a:pt x="4" y="132"/>
                    <a:pt x="4" y="131"/>
                    <a:pt x="6" y="130"/>
                  </a:cubicBezTo>
                  <a:cubicBezTo>
                    <a:pt x="6" y="130"/>
                    <a:pt x="7" y="130"/>
                    <a:pt x="8" y="129"/>
                  </a:cubicBezTo>
                  <a:cubicBezTo>
                    <a:pt x="8" y="129"/>
                    <a:pt x="7" y="128"/>
                    <a:pt x="9" y="128"/>
                  </a:cubicBezTo>
                  <a:cubicBezTo>
                    <a:pt x="9" y="128"/>
                    <a:pt x="11" y="129"/>
                    <a:pt x="11" y="125"/>
                  </a:cubicBezTo>
                  <a:cubicBezTo>
                    <a:pt x="11" y="125"/>
                    <a:pt x="11" y="124"/>
                    <a:pt x="13" y="123"/>
                  </a:cubicBezTo>
                  <a:cubicBezTo>
                    <a:pt x="13" y="123"/>
                    <a:pt x="19" y="118"/>
                    <a:pt x="31" y="102"/>
                  </a:cubicBezTo>
                  <a:cubicBezTo>
                    <a:pt x="31" y="102"/>
                    <a:pt x="42" y="89"/>
                    <a:pt x="48" y="77"/>
                  </a:cubicBezTo>
                  <a:cubicBezTo>
                    <a:pt x="48" y="77"/>
                    <a:pt x="53" y="69"/>
                    <a:pt x="58" y="61"/>
                  </a:cubicBezTo>
                  <a:cubicBezTo>
                    <a:pt x="58" y="61"/>
                    <a:pt x="75" y="34"/>
                    <a:pt x="78" y="28"/>
                  </a:cubicBezTo>
                  <a:cubicBezTo>
                    <a:pt x="78" y="28"/>
                    <a:pt x="59" y="25"/>
                    <a:pt x="58" y="17"/>
                  </a:cubicBezTo>
                  <a:cubicBezTo>
                    <a:pt x="58" y="17"/>
                    <a:pt x="58" y="14"/>
                    <a:pt x="61" y="16"/>
                  </a:cubicBezTo>
                  <a:cubicBezTo>
                    <a:pt x="61" y="16"/>
                    <a:pt x="70" y="20"/>
                    <a:pt x="81" y="13"/>
                  </a:cubicBezTo>
                  <a:cubicBezTo>
                    <a:pt x="81" y="13"/>
                    <a:pt x="87" y="11"/>
                    <a:pt x="9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0" name="Freeform 19">
              <a:extLst>
                <a:ext uri="{FF2B5EF4-FFF2-40B4-BE49-F238E27FC236}">
                  <a16:creationId xmlns:a16="http://schemas.microsoft.com/office/drawing/2014/main" id="{F2EC80B9-9CA7-6749-A2F8-1DBE62DAAC1A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8" y="2093"/>
              <a:ext cx="158" cy="118"/>
            </a:xfrm>
            <a:custGeom>
              <a:avLst/>
              <a:gdLst>
                <a:gd name="T0" fmla="*/ 11 w 83"/>
                <a:gd name="T1" fmla="*/ 29 h 61"/>
                <a:gd name="T2" fmla="*/ 4 w 83"/>
                <a:gd name="T3" fmla="*/ 21 h 61"/>
                <a:gd name="T4" fmla="*/ 20 w 83"/>
                <a:gd name="T5" fmla="*/ 27 h 61"/>
                <a:gd name="T6" fmla="*/ 23 w 83"/>
                <a:gd name="T7" fmla="*/ 33 h 61"/>
                <a:gd name="T8" fmla="*/ 33 w 83"/>
                <a:gd name="T9" fmla="*/ 46 h 61"/>
                <a:gd name="T10" fmla="*/ 34 w 83"/>
                <a:gd name="T11" fmla="*/ 44 h 61"/>
                <a:gd name="T12" fmla="*/ 34 w 83"/>
                <a:gd name="T13" fmla="*/ 39 h 61"/>
                <a:gd name="T14" fmla="*/ 38 w 83"/>
                <a:gd name="T15" fmla="*/ 36 h 61"/>
                <a:gd name="T16" fmla="*/ 40 w 83"/>
                <a:gd name="T17" fmla="*/ 35 h 61"/>
                <a:gd name="T18" fmla="*/ 47 w 83"/>
                <a:gd name="T19" fmla="*/ 26 h 61"/>
                <a:gd name="T20" fmla="*/ 47 w 83"/>
                <a:gd name="T21" fmla="*/ 19 h 61"/>
                <a:gd name="T22" fmla="*/ 37 w 83"/>
                <a:gd name="T23" fmla="*/ 13 h 61"/>
                <a:gd name="T24" fmla="*/ 35 w 83"/>
                <a:gd name="T25" fmla="*/ 11 h 61"/>
                <a:gd name="T26" fmla="*/ 42 w 83"/>
                <a:gd name="T27" fmla="*/ 10 h 61"/>
                <a:gd name="T28" fmla="*/ 55 w 83"/>
                <a:gd name="T29" fmla="*/ 4 h 61"/>
                <a:gd name="T30" fmla="*/ 59 w 83"/>
                <a:gd name="T31" fmla="*/ 1 h 61"/>
                <a:gd name="T32" fmla="*/ 68 w 83"/>
                <a:gd name="T33" fmla="*/ 3 h 61"/>
                <a:gd name="T34" fmla="*/ 81 w 83"/>
                <a:gd name="T35" fmla="*/ 15 h 61"/>
                <a:gd name="T36" fmla="*/ 82 w 83"/>
                <a:gd name="T37" fmla="*/ 18 h 61"/>
                <a:gd name="T38" fmla="*/ 78 w 83"/>
                <a:gd name="T39" fmla="*/ 23 h 61"/>
                <a:gd name="T40" fmla="*/ 66 w 83"/>
                <a:gd name="T41" fmla="*/ 34 h 61"/>
                <a:gd name="T42" fmla="*/ 64 w 83"/>
                <a:gd name="T43" fmla="*/ 46 h 61"/>
                <a:gd name="T44" fmla="*/ 62 w 83"/>
                <a:gd name="T45" fmla="*/ 53 h 61"/>
                <a:gd name="T46" fmla="*/ 55 w 83"/>
                <a:gd name="T47" fmla="*/ 55 h 61"/>
                <a:gd name="T48" fmla="*/ 46 w 83"/>
                <a:gd name="T49" fmla="*/ 59 h 61"/>
                <a:gd name="T50" fmla="*/ 43 w 83"/>
                <a:gd name="T51" fmla="*/ 59 h 61"/>
                <a:gd name="T52" fmla="*/ 40 w 83"/>
                <a:gd name="T53" fmla="*/ 58 h 61"/>
                <a:gd name="T54" fmla="*/ 38 w 83"/>
                <a:gd name="T55" fmla="*/ 55 h 61"/>
                <a:gd name="T56" fmla="*/ 33 w 83"/>
                <a:gd name="T57" fmla="*/ 51 h 61"/>
                <a:gd name="T58" fmla="*/ 29 w 83"/>
                <a:gd name="T59" fmla="*/ 49 h 61"/>
                <a:gd name="T60" fmla="*/ 20 w 83"/>
                <a:gd name="T61" fmla="*/ 35 h 61"/>
                <a:gd name="T62" fmla="*/ 11 w 83"/>
                <a:gd name="T63" fmla="*/ 2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3" h="61">
                  <a:moveTo>
                    <a:pt x="11" y="29"/>
                  </a:moveTo>
                  <a:cubicBezTo>
                    <a:pt x="11" y="29"/>
                    <a:pt x="0" y="23"/>
                    <a:pt x="4" y="21"/>
                  </a:cubicBezTo>
                  <a:cubicBezTo>
                    <a:pt x="4" y="21"/>
                    <a:pt x="12" y="18"/>
                    <a:pt x="20" y="27"/>
                  </a:cubicBezTo>
                  <a:cubicBezTo>
                    <a:pt x="20" y="27"/>
                    <a:pt x="21" y="30"/>
                    <a:pt x="23" y="33"/>
                  </a:cubicBezTo>
                  <a:cubicBezTo>
                    <a:pt x="23" y="33"/>
                    <a:pt x="24" y="36"/>
                    <a:pt x="33" y="46"/>
                  </a:cubicBezTo>
                  <a:cubicBezTo>
                    <a:pt x="33" y="46"/>
                    <a:pt x="34" y="47"/>
                    <a:pt x="34" y="44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6" y="35"/>
                    <a:pt x="38" y="36"/>
                  </a:cubicBezTo>
                  <a:cubicBezTo>
                    <a:pt x="38" y="36"/>
                    <a:pt x="39" y="37"/>
                    <a:pt x="40" y="35"/>
                  </a:cubicBezTo>
                  <a:cubicBezTo>
                    <a:pt x="40" y="35"/>
                    <a:pt x="45" y="31"/>
                    <a:pt x="47" y="26"/>
                  </a:cubicBezTo>
                  <a:cubicBezTo>
                    <a:pt x="47" y="26"/>
                    <a:pt x="50" y="21"/>
                    <a:pt x="47" y="19"/>
                  </a:cubicBezTo>
                  <a:cubicBezTo>
                    <a:pt x="47" y="19"/>
                    <a:pt x="40" y="15"/>
                    <a:pt x="37" y="13"/>
                  </a:cubicBezTo>
                  <a:cubicBezTo>
                    <a:pt x="37" y="13"/>
                    <a:pt x="33" y="12"/>
                    <a:pt x="35" y="11"/>
                  </a:cubicBezTo>
                  <a:cubicBezTo>
                    <a:pt x="35" y="11"/>
                    <a:pt x="37" y="10"/>
                    <a:pt x="42" y="10"/>
                  </a:cubicBezTo>
                  <a:cubicBezTo>
                    <a:pt x="42" y="10"/>
                    <a:pt x="53" y="8"/>
                    <a:pt x="55" y="4"/>
                  </a:cubicBezTo>
                  <a:cubicBezTo>
                    <a:pt x="55" y="4"/>
                    <a:pt x="56" y="0"/>
                    <a:pt x="59" y="1"/>
                  </a:cubicBezTo>
                  <a:cubicBezTo>
                    <a:pt x="59" y="1"/>
                    <a:pt x="65" y="4"/>
                    <a:pt x="68" y="3"/>
                  </a:cubicBezTo>
                  <a:cubicBezTo>
                    <a:pt x="68" y="3"/>
                    <a:pt x="79" y="3"/>
                    <a:pt x="81" y="15"/>
                  </a:cubicBezTo>
                  <a:cubicBezTo>
                    <a:pt x="81" y="15"/>
                    <a:pt x="81" y="17"/>
                    <a:pt x="82" y="18"/>
                  </a:cubicBezTo>
                  <a:cubicBezTo>
                    <a:pt x="82" y="18"/>
                    <a:pt x="83" y="22"/>
                    <a:pt x="78" y="23"/>
                  </a:cubicBezTo>
                  <a:cubicBezTo>
                    <a:pt x="78" y="23"/>
                    <a:pt x="68" y="30"/>
                    <a:pt x="66" y="34"/>
                  </a:cubicBezTo>
                  <a:cubicBezTo>
                    <a:pt x="66" y="34"/>
                    <a:pt x="62" y="42"/>
                    <a:pt x="64" y="46"/>
                  </a:cubicBezTo>
                  <a:cubicBezTo>
                    <a:pt x="64" y="46"/>
                    <a:pt x="66" y="51"/>
                    <a:pt x="62" y="53"/>
                  </a:cubicBezTo>
                  <a:cubicBezTo>
                    <a:pt x="62" y="53"/>
                    <a:pt x="59" y="55"/>
                    <a:pt x="55" y="55"/>
                  </a:cubicBezTo>
                  <a:cubicBezTo>
                    <a:pt x="55" y="55"/>
                    <a:pt x="50" y="54"/>
                    <a:pt x="46" y="59"/>
                  </a:cubicBezTo>
                  <a:cubicBezTo>
                    <a:pt x="46" y="59"/>
                    <a:pt x="46" y="61"/>
                    <a:pt x="43" y="59"/>
                  </a:cubicBezTo>
                  <a:cubicBezTo>
                    <a:pt x="43" y="59"/>
                    <a:pt x="43" y="58"/>
                    <a:pt x="40" y="58"/>
                  </a:cubicBezTo>
                  <a:cubicBezTo>
                    <a:pt x="40" y="58"/>
                    <a:pt x="38" y="58"/>
                    <a:pt x="38" y="55"/>
                  </a:cubicBezTo>
                  <a:cubicBezTo>
                    <a:pt x="38" y="55"/>
                    <a:pt x="37" y="52"/>
                    <a:pt x="33" y="51"/>
                  </a:cubicBezTo>
                  <a:cubicBezTo>
                    <a:pt x="33" y="51"/>
                    <a:pt x="31" y="52"/>
                    <a:pt x="29" y="49"/>
                  </a:cubicBezTo>
                  <a:cubicBezTo>
                    <a:pt x="29" y="49"/>
                    <a:pt x="23" y="39"/>
                    <a:pt x="20" y="35"/>
                  </a:cubicBezTo>
                  <a:cubicBezTo>
                    <a:pt x="20" y="35"/>
                    <a:pt x="16" y="30"/>
                    <a:pt x="11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1" name="Freeform 20">
              <a:extLst>
                <a:ext uri="{FF2B5EF4-FFF2-40B4-BE49-F238E27FC236}">
                  <a16:creationId xmlns:a16="http://schemas.microsoft.com/office/drawing/2014/main" id="{04D4DCB3-02D7-8946-A517-5987678852E0}"/>
                </a:ext>
              </a:extLst>
            </p:cNvPr>
            <p:cNvSpPr>
              <a:spLocks/>
            </p:cNvSpPr>
            <p:nvPr/>
          </p:nvSpPr>
          <p:spPr bwMode="auto">
            <a:xfrm>
              <a:off x="4556" y="2116"/>
              <a:ext cx="19" cy="97"/>
            </a:xfrm>
            <a:custGeom>
              <a:avLst/>
              <a:gdLst>
                <a:gd name="T0" fmla="*/ 10 w 10"/>
                <a:gd name="T1" fmla="*/ 50 h 50"/>
                <a:gd name="T2" fmla="*/ 6 w 10"/>
                <a:gd name="T3" fmla="*/ 50 h 50"/>
                <a:gd name="T4" fmla="*/ 0 w 10"/>
                <a:gd name="T5" fmla="*/ 25 h 50"/>
                <a:gd name="T6" fmla="*/ 6 w 10"/>
                <a:gd name="T7" fmla="*/ 0 h 50"/>
                <a:gd name="T8" fmla="*/ 10 w 10"/>
                <a:gd name="T9" fmla="*/ 0 h 50"/>
                <a:gd name="T10" fmla="*/ 4 w 10"/>
                <a:gd name="T11" fmla="*/ 25 h 50"/>
                <a:gd name="T12" fmla="*/ 10 w 10"/>
                <a:gd name="T1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10" y="50"/>
                  </a:moveTo>
                  <a:cubicBezTo>
                    <a:pt x="6" y="50"/>
                    <a:pt x="6" y="50"/>
                    <a:pt x="6" y="50"/>
                  </a:cubicBezTo>
                  <a:cubicBezTo>
                    <a:pt x="2" y="43"/>
                    <a:pt x="0" y="35"/>
                    <a:pt x="0" y="25"/>
                  </a:cubicBezTo>
                  <a:cubicBezTo>
                    <a:pt x="0" y="15"/>
                    <a:pt x="2" y="7"/>
                    <a:pt x="6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6" y="8"/>
                    <a:pt x="4" y="16"/>
                    <a:pt x="4" y="25"/>
                  </a:cubicBezTo>
                  <a:cubicBezTo>
                    <a:pt x="4" y="35"/>
                    <a:pt x="6" y="43"/>
                    <a:pt x="1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2" name="Freeform 21">
              <a:extLst>
                <a:ext uri="{FF2B5EF4-FFF2-40B4-BE49-F238E27FC236}">
                  <a16:creationId xmlns:a16="http://schemas.microsoft.com/office/drawing/2014/main" id="{32F15E9F-DE7C-9144-A85E-9220A4B18C7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94" y="2116"/>
              <a:ext cx="95" cy="99"/>
            </a:xfrm>
            <a:custGeom>
              <a:avLst/>
              <a:gdLst>
                <a:gd name="T0" fmla="*/ 15 w 50"/>
                <a:gd name="T1" fmla="*/ 0 h 51"/>
                <a:gd name="T2" fmla="*/ 19 w 50"/>
                <a:gd name="T3" fmla="*/ 3 h 51"/>
                <a:gd name="T4" fmla="*/ 16 w 50"/>
                <a:gd name="T5" fmla="*/ 5 h 51"/>
                <a:gd name="T6" fmla="*/ 14 w 50"/>
                <a:gd name="T7" fmla="*/ 26 h 51"/>
                <a:gd name="T8" fmla="*/ 14 w 50"/>
                <a:gd name="T9" fmla="*/ 30 h 51"/>
                <a:gd name="T10" fmla="*/ 11 w 50"/>
                <a:gd name="T11" fmla="*/ 26 h 51"/>
                <a:gd name="T12" fmla="*/ 8 w 50"/>
                <a:gd name="T13" fmla="*/ 16 h 51"/>
                <a:gd name="T14" fmla="*/ 0 w 50"/>
                <a:gd name="T15" fmla="*/ 18 h 51"/>
                <a:gd name="T16" fmla="*/ 25 w 50"/>
                <a:gd name="T17" fmla="*/ 35 h 51"/>
                <a:gd name="T18" fmla="*/ 24 w 50"/>
                <a:gd name="T19" fmla="*/ 29 h 51"/>
                <a:gd name="T20" fmla="*/ 29 w 50"/>
                <a:gd name="T21" fmla="*/ 29 h 51"/>
                <a:gd name="T22" fmla="*/ 28 w 50"/>
                <a:gd name="T23" fmla="*/ 34 h 51"/>
                <a:gd name="T24" fmla="*/ 46 w 50"/>
                <a:gd name="T25" fmla="*/ 35 h 51"/>
                <a:gd name="T26" fmla="*/ 50 w 50"/>
                <a:gd name="T27" fmla="*/ 38 h 51"/>
                <a:gd name="T28" fmla="*/ 46 w 50"/>
                <a:gd name="T29" fmla="*/ 38 h 51"/>
                <a:gd name="T30" fmla="*/ 28 w 50"/>
                <a:gd name="T31" fmla="*/ 46 h 51"/>
                <a:gd name="T32" fmla="*/ 28 w 50"/>
                <a:gd name="T33" fmla="*/ 51 h 51"/>
                <a:gd name="T34" fmla="*/ 25 w 50"/>
                <a:gd name="T35" fmla="*/ 46 h 51"/>
                <a:gd name="T36" fmla="*/ 6 w 50"/>
                <a:gd name="T37" fmla="*/ 38 h 51"/>
                <a:gd name="T38" fmla="*/ 2 w 50"/>
                <a:gd name="T39" fmla="*/ 35 h 51"/>
                <a:gd name="T40" fmla="*/ 27 w 50"/>
                <a:gd name="T41" fmla="*/ 13 h 51"/>
                <a:gd name="T42" fmla="*/ 27 w 50"/>
                <a:gd name="T43" fmla="*/ 0 h 51"/>
                <a:gd name="T44" fmla="*/ 32 w 50"/>
                <a:gd name="T45" fmla="*/ 1 h 51"/>
                <a:gd name="T46" fmla="*/ 31 w 50"/>
                <a:gd name="T47" fmla="*/ 6 h 51"/>
                <a:gd name="T48" fmla="*/ 44 w 50"/>
                <a:gd name="T49" fmla="*/ 3 h 51"/>
                <a:gd name="T50" fmla="*/ 47 w 50"/>
                <a:gd name="T51" fmla="*/ 7 h 51"/>
                <a:gd name="T52" fmla="*/ 41 w 50"/>
                <a:gd name="T53" fmla="*/ 9 h 51"/>
                <a:gd name="T54" fmla="*/ 31 w 50"/>
                <a:gd name="T55" fmla="*/ 22 h 51"/>
                <a:gd name="T56" fmla="*/ 46 w 50"/>
                <a:gd name="T57" fmla="*/ 22 h 51"/>
                <a:gd name="T58" fmla="*/ 50 w 50"/>
                <a:gd name="T59" fmla="*/ 20 h 51"/>
                <a:gd name="T60" fmla="*/ 49 w 50"/>
                <a:gd name="T61" fmla="*/ 24 h 51"/>
                <a:gd name="T62" fmla="*/ 32 w 50"/>
                <a:gd name="T63" fmla="*/ 29 h 51"/>
                <a:gd name="T64" fmla="*/ 27 w 50"/>
                <a:gd name="T65" fmla="*/ 16 h 51"/>
                <a:gd name="T66" fmla="*/ 18 w 50"/>
                <a:gd name="T67" fmla="*/ 17 h 51"/>
                <a:gd name="T68" fmla="*/ 27 w 50"/>
                <a:gd name="T69" fmla="*/ 1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0" h="51">
                  <a:moveTo>
                    <a:pt x="0" y="18"/>
                  </a:moveTo>
                  <a:cubicBezTo>
                    <a:pt x="8" y="13"/>
                    <a:pt x="13" y="6"/>
                    <a:pt x="15" y="0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20" y="2"/>
                    <a:pt x="20" y="3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3"/>
                    <a:pt x="17" y="4"/>
                    <a:pt x="16" y="5"/>
                  </a:cubicBezTo>
                  <a:cubicBezTo>
                    <a:pt x="15" y="7"/>
                    <a:pt x="15" y="9"/>
                    <a:pt x="14" y="1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7"/>
                    <a:pt x="14" y="29"/>
                  </a:cubicBezTo>
                  <a:cubicBezTo>
                    <a:pt x="14" y="29"/>
                    <a:pt x="14" y="30"/>
                    <a:pt x="14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28"/>
                    <a:pt x="11" y="27"/>
                    <a:pt x="11" y="26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5"/>
                    <a:pt x="8" y="16"/>
                  </a:cubicBezTo>
                  <a:cubicBezTo>
                    <a:pt x="7" y="17"/>
                    <a:pt x="6" y="18"/>
                    <a:pt x="3" y="21"/>
                  </a:cubicBezTo>
                  <a:cubicBezTo>
                    <a:pt x="2" y="19"/>
                    <a:pt x="1" y="19"/>
                    <a:pt x="0" y="18"/>
                  </a:cubicBezTo>
                  <a:close/>
                  <a:moveTo>
                    <a:pt x="6" y="35"/>
                  </a:moveTo>
                  <a:cubicBezTo>
                    <a:pt x="25" y="35"/>
                    <a:pt x="25" y="35"/>
                    <a:pt x="25" y="35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3"/>
                    <a:pt x="24" y="31"/>
                    <a:pt x="24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8" y="30"/>
                    <a:pt x="28" y="32"/>
                    <a:pt x="28" y="34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8" y="35"/>
                    <a:pt x="50" y="35"/>
                  </a:cubicBezTo>
                  <a:cubicBezTo>
                    <a:pt x="50" y="38"/>
                    <a:pt x="50" y="38"/>
                    <a:pt x="50" y="38"/>
                  </a:cubicBezTo>
                  <a:cubicBezTo>
                    <a:pt x="50" y="38"/>
                    <a:pt x="49" y="38"/>
                    <a:pt x="48" y="38"/>
                  </a:cubicBezTo>
                  <a:cubicBezTo>
                    <a:pt x="48" y="38"/>
                    <a:pt x="47" y="38"/>
                    <a:pt x="46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7"/>
                    <a:pt x="28" y="48"/>
                    <a:pt x="28" y="49"/>
                  </a:cubicBezTo>
                  <a:cubicBezTo>
                    <a:pt x="28" y="50"/>
                    <a:pt x="28" y="50"/>
                    <a:pt x="28" y="51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8"/>
                    <a:pt x="25" y="47"/>
                    <a:pt x="25" y="46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8"/>
                    <a:pt x="3" y="38"/>
                    <a:pt x="2" y="38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3" y="35"/>
                    <a:pt x="4" y="35"/>
                    <a:pt x="6" y="35"/>
                  </a:cubicBezTo>
                  <a:close/>
                  <a:moveTo>
                    <a:pt x="27" y="13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3"/>
                    <a:pt x="27" y="0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"/>
                    <a:pt x="31" y="3"/>
                    <a:pt x="31" y="6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6" y="9"/>
                    <a:pt x="40" y="6"/>
                    <a:pt x="44" y="3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7"/>
                    <a:pt x="47" y="7"/>
                    <a:pt x="47" y="7"/>
                  </a:cubicBezTo>
                  <a:cubicBezTo>
                    <a:pt x="47" y="8"/>
                    <a:pt x="46" y="8"/>
                    <a:pt x="46" y="8"/>
                  </a:cubicBezTo>
                  <a:cubicBezTo>
                    <a:pt x="44" y="8"/>
                    <a:pt x="42" y="9"/>
                    <a:pt x="41" y="9"/>
                  </a:cubicBezTo>
                  <a:cubicBezTo>
                    <a:pt x="39" y="11"/>
                    <a:pt x="36" y="13"/>
                    <a:pt x="31" y="15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5"/>
                    <a:pt x="32" y="26"/>
                    <a:pt x="38" y="26"/>
                  </a:cubicBezTo>
                  <a:cubicBezTo>
                    <a:pt x="43" y="26"/>
                    <a:pt x="46" y="25"/>
                    <a:pt x="46" y="22"/>
                  </a:cubicBezTo>
                  <a:cubicBezTo>
                    <a:pt x="46" y="21"/>
                    <a:pt x="46" y="20"/>
                    <a:pt x="46" y="19"/>
                  </a:cubicBezTo>
                  <a:cubicBezTo>
                    <a:pt x="48" y="20"/>
                    <a:pt x="49" y="20"/>
                    <a:pt x="50" y="20"/>
                  </a:cubicBezTo>
                  <a:cubicBezTo>
                    <a:pt x="50" y="21"/>
                    <a:pt x="50" y="21"/>
                    <a:pt x="50" y="21"/>
                  </a:cubicBezTo>
                  <a:cubicBezTo>
                    <a:pt x="50" y="22"/>
                    <a:pt x="50" y="23"/>
                    <a:pt x="49" y="24"/>
                  </a:cubicBezTo>
                  <a:cubicBezTo>
                    <a:pt x="48" y="27"/>
                    <a:pt x="45" y="29"/>
                    <a:pt x="40" y="29"/>
                  </a:cubicBezTo>
                  <a:cubicBezTo>
                    <a:pt x="35" y="29"/>
                    <a:pt x="33" y="29"/>
                    <a:pt x="32" y="29"/>
                  </a:cubicBezTo>
                  <a:cubicBezTo>
                    <a:pt x="29" y="28"/>
                    <a:pt x="27" y="27"/>
                    <a:pt x="27" y="24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5" y="17"/>
                    <a:pt x="22" y="18"/>
                    <a:pt x="20" y="19"/>
                  </a:cubicBezTo>
                  <a:cubicBezTo>
                    <a:pt x="19" y="19"/>
                    <a:pt x="18" y="18"/>
                    <a:pt x="18" y="17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20" y="16"/>
                    <a:pt x="23" y="15"/>
                    <a:pt x="27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3" name="Freeform 22">
              <a:extLst>
                <a:ext uri="{FF2B5EF4-FFF2-40B4-BE49-F238E27FC236}">
                  <a16:creationId xmlns:a16="http://schemas.microsoft.com/office/drawing/2014/main" id="{A6D9F7E3-1C1E-D040-B6AF-8F0E935372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03" y="2115"/>
              <a:ext cx="93" cy="100"/>
            </a:xfrm>
            <a:custGeom>
              <a:avLst/>
              <a:gdLst>
                <a:gd name="T0" fmla="*/ 19 w 49"/>
                <a:gd name="T1" fmla="*/ 0 h 52"/>
                <a:gd name="T2" fmla="*/ 22 w 49"/>
                <a:gd name="T3" fmla="*/ 1 h 52"/>
                <a:gd name="T4" fmla="*/ 23 w 49"/>
                <a:gd name="T5" fmla="*/ 1 h 52"/>
                <a:gd name="T6" fmla="*/ 22 w 49"/>
                <a:gd name="T7" fmla="*/ 2 h 52"/>
                <a:gd name="T8" fmla="*/ 21 w 49"/>
                <a:gd name="T9" fmla="*/ 4 h 52"/>
                <a:gd name="T10" fmla="*/ 20 w 49"/>
                <a:gd name="T11" fmla="*/ 6 h 52"/>
                <a:gd name="T12" fmla="*/ 19 w 49"/>
                <a:gd name="T13" fmla="*/ 9 h 52"/>
                <a:gd name="T14" fmla="*/ 44 w 49"/>
                <a:gd name="T15" fmla="*/ 9 h 52"/>
                <a:gd name="T16" fmla="*/ 47 w 49"/>
                <a:gd name="T17" fmla="*/ 8 h 52"/>
                <a:gd name="T18" fmla="*/ 49 w 49"/>
                <a:gd name="T19" fmla="*/ 8 h 52"/>
                <a:gd name="T20" fmla="*/ 49 w 49"/>
                <a:gd name="T21" fmla="*/ 12 h 52"/>
                <a:gd name="T22" fmla="*/ 47 w 49"/>
                <a:gd name="T23" fmla="*/ 11 h 52"/>
                <a:gd name="T24" fmla="*/ 44 w 49"/>
                <a:gd name="T25" fmla="*/ 11 h 52"/>
                <a:gd name="T26" fmla="*/ 18 w 49"/>
                <a:gd name="T27" fmla="*/ 11 h 52"/>
                <a:gd name="T28" fmla="*/ 11 w 49"/>
                <a:gd name="T29" fmla="*/ 25 h 52"/>
                <a:gd name="T30" fmla="*/ 24 w 49"/>
                <a:gd name="T31" fmla="*/ 25 h 52"/>
                <a:gd name="T32" fmla="*/ 24 w 49"/>
                <a:gd name="T33" fmla="*/ 21 h 52"/>
                <a:gd name="T34" fmla="*/ 24 w 49"/>
                <a:gd name="T35" fmla="*/ 16 h 52"/>
                <a:gd name="T36" fmla="*/ 28 w 49"/>
                <a:gd name="T37" fmla="*/ 16 h 52"/>
                <a:gd name="T38" fmla="*/ 28 w 49"/>
                <a:gd name="T39" fmla="*/ 17 h 52"/>
                <a:gd name="T40" fmla="*/ 28 w 49"/>
                <a:gd name="T41" fmla="*/ 17 h 52"/>
                <a:gd name="T42" fmla="*/ 27 w 49"/>
                <a:gd name="T43" fmla="*/ 21 h 52"/>
                <a:gd name="T44" fmla="*/ 27 w 49"/>
                <a:gd name="T45" fmla="*/ 25 h 52"/>
                <a:gd name="T46" fmla="*/ 39 w 49"/>
                <a:gd name="T47" fmla="*/ 25 h 52"/>
                <a:gd name="T48" fmla="*/ 44 w 49"/>
                <a:gd name="T49" fmla="*/ 25 h 52"/>
                <a:gd name="T50" fmla="*/ 44 w 49"/>
                <a:gd name="T51" fmla="*/ 28 h 52"/>
                <a:gd name="T52" fmla="*/ 39 w 49"/>
                <a:gd name="T53" fmla="*/ 28 h 52"/>
                <a:gd name="T54" fmla="*/ 27 w 49"/>
                <a:gd name="T55" fmla="*/ 28 h 52"/>
                <a:gd name="T56" fmla="*/ 27 w 49"/>
                <a:gd name="T57" fmla="*/ 47 h 52"/>
                <a:gd name="T58" fmla="*/ 19 w 49"/>
                <a:gd name="T59" fmla="*/ 52 h 52"/>
                <a:gd name="T60" fmla="*/ 17 w 49"/>
                <a:gd name="T61" fmla="*/ 47 h 52"/>
                <a:gd name="T62" fmla="*/ 24 w 49"/>
                <a:gd name="T63" fmla="*/ 46 h 52"/>
                <a:gd name="T64" fmla="*/ 24 w 49"/>
                <a:gd name="T65" fmla="*/ 28 h 52"/>
                <a:gd name="T66" fmla="*/ 11 w 49"/>
                <a:gd name="T67" fmla="*/ 28 h 52"/>
                <a:gd name="T68" fmla="*/ 8 w 49"/>
                <a:gd name="T69" fmla="*/ 29 h 52"/>
                <a:gd name="T70" fmla="*/ 6 w 49"/>
                <a:gd name="T71" fmla="*/ 25 h 52"/>
                <a:gd name="T72" fmla="*/ 9 w 49"/>
                <a:gd name="T73" fmla="*/ 22 h 52"/>
                <a:gd name="T74" fmla="*/ 14 w 49"/>
                <a:gd name="T75" fmla="*/ 11 h 52"/>
                <a:gd name="T76" fmla="*/ 4 w 49"/>
                <a:gd name="T77" fmla="*/ 11 h 52"/>
                <a:gd name="T78" fmla="*/ 1 w 49"/>
                <a:gd name="T79" fmla="*/ 11 h 52"/>
                <a:gd name="T80" fmla="*/ 0 w 49"/>
                <a:gd name="T81" fmla="*/ 12 h 52"/>
                <a:gd name="T82" fmla="*/ 0 w 49"/>
                <a:gd name="T83" fmla="*/ 8 h 52"/>
                <a:gd name="T84" fmla="*/ 2 w 49"/>
                <a:gd name="T85" fmla="*/ 8 h 52"/>
                <a:gd name="T86" fmla="*/ 4 w 49"/>
                <a:gd name="T87" fmla="*/ 9 h 52"/>
                <a:gd name="T88" fmla="*/ 15 w 49"/>
                <a:gd name="T89" fmla="*/ 9 h 52"/>
                <a:gd name="T90" fmla="*/ 19 w 49"/>
                <a:gd name="T91" fmla="*/ 0 h 52"/>
                <a:gd name="T92" fmla="*/ 0 w 49"/>
                <a:gd name="T93" fmla="*/ 46 h 52"/>
                <a:gd name="T94" fmla="*/ 14 w 49"/>
                <a:gd name="T95" fmla="*/ 33 h 52"/>
                <a:gd name="T96" fmla="*/ 18 w 49"/>
                <a:gd name="T97" fmla="*/ 36 h 52"/>
                <a:gd name="T98" fmla="*/ 19 w 49"/>
                <a:gd name="T99" fmla="*/ 36 h 52"/>
                <a:gd name="T100" fmla="*/ 18 w 49"/>
                <a:gd name="T101" fmla="*/ 37 h 52"/>
                <a:gd name="T102" fmla="*/ 15 w 49"/>
                <a:gd name="T103" fmla="*/ 39 h 52"/>
                <a:gd name="T104" fmla="*/ 4 w 49"/>
                <a:gd name="T105" fmla="*/ 49 h 52"/>
                <a:gd name="T106" fmla="*/ 0 w 49"/>
                <a:gd name="T107" fmla="*/ 46 h 52"/>
                <a:gd name="T108" fmla="*/ 32 w 49"/>
                <a:gd name="T109" fmla="*/ 37 h 52"/>
                <a:gd name="T110" fmla="*/ 34 w 49"/>
                <a:gd name="T111" fmla="*/ 34 h 52"/>
                <a:gd name="T112" fmla="*/ 48 w 49"/>
                <a:gd name="T113" fmla="*/ 45 h 52"/>
                <a:gd name="T114" fmla="*/ 46 w 49"/>
                <a:gd name="T115" fmla="*/ 48 h 52"/>
                <a:gd name="T116" fmla="*/ 32 w 49"/>
                <a:gd name="T117" fmla="*/ 3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9" h="52">
                  <a:moveTo>
                    <a:pt x="19" y="0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2"/>
                    <a:pt x="22" y="2"/>
                  </a:cubicBezTo>
                  <a:cubicBezTo>
                    <a:pt x="22" y="2"/>
                    <a:pt x="21" y="3"/>
                    <a:pt x="21" y="4"/>
                  </a:cubicBezTo>
                  <a:cubicBezTo>
                    <a:pt x="21" y="4"/>
                    <a:pt x="20" y="5"/>
                    <a:pt x="20" y="6"/>
                  </a:cubicBezTo>
                  <a:cubicBezTo>
                    <a:pt x="20" y="7"/>
                    <a:pt x="19" y="8"/>
                    <a:pt x="19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9"/>
                    <a:pt x="46" y="8"/>
                    <a:pt x="47" y="8"/>
                  </a:cubicBezTo>
                  <a:cubicBezTo>
                    <a:pt x="48" y="8"/>
                    <a:pt x="49" y="8"/>
                    <a:pt x="49" y="8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8" y="12"/>
                    <a:pt x="47" y="11"/>
                  </a:cubicBezTo>
                  <a:cubicBezTo>
                    <a:pt x="46" y="11"/>
                    <a:pt x="45" y="11"/>
                    <a:pt x="44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6" y="15"/>
                    <a:pt x="14" y="19"/>
                    <a:pt x="11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19"/>
                    <a:pt x="24" y="17"/>
                    <a:pt x="24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9"/>
                    <a:pt x="27" y="21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9" y="25"/>
                    <a:pt x="39" y="25"/>
                    <a:pt x="39" y="25"/>
                  </a:cubicBezTo>
                  <a:cubicBezTo>
                    <a:pt x="40" y="25"/>
                    <a:pt x="42" y="25"/>
                    <a:pt x="44" y="25"/>
                  </a:cubicBezTo>
                  <a:cubicBezTo>
                    <a:pt x="44" y="28"/>
                    <a:pt x="44" y="28"/>
                    <a:pt x="44" y="28"/>
                  </a:cubicBezTo>
                  <a:cubicBezTo>
                    <a:pt x="42" y="28"/>
                    <a:pt x="41" y="28"/>
                    <a:pt x="39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8" y="50"/>
                    <a:pt x="25" y="51"/>
                    <a:pt x="19" y="52"/>
                  </a:cubicBezTo>
                  <a:cubicBezTo>
                    <a:pt x="18" y="50"/>
                    <a:pt x="18" y="49"/>
                    <a:pt x="17" y="47"/>
                  </a:cubicBezTo>
                  <a:cubicBezTo>
                    <a:pt x="22" y="48"/>
                    <a:pt x="25" y="48"/>
                    <a:pt x="24" y="4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0" y="28"/>
                    <a:pt x="9" y="28"/>
                    <a:pt x="8" y="29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8" y="24"/>
                    <a:pt x="9" y="22"/>
                  </a:cubicBezTo>
                  <a:cubicBezTo>
                    <a:pt x="11" y="19"/>
                    <a:pt x="12" y="16"/>
                    <a:pt x="1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3" y="11"/>
                    <a:pt x="1" y="11"/>
                  </a:cubicBezTo>
                  <a:cubicBezTo>
                    <a:pt x="1" y="12"/>
                    <a:pt x="0" y="12"/>
                    <a:pt x="0" y="12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1" y="8"/>
                    <a:pt x="2" y="8"/>
                  </a:cubicBezTo>
                  <a:cubicBezTo>
                    <a:pt x="3" y="8"/>
                    <a:pt x="4" y="9"/>
                    <a:pt x="4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7" y="6"/>
                    <a:pt x="18" y="3"/>
                    <a:pt x="19" y="0"/>
                  </a:cubicBezTo>
                  <a:close/>
                  <a:moveTo>
                    <a:pt x="0" y="46"/>
                  </a:moveTo>
                  <a:cubicBezTo>
                    <a:pt x="6" y="43"/>
                    <a:pt x="11" y="39"/>
                    <a:pt x="14" y="33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8" y="36"/>
                    <a:pt x="18" y="37"/>
                  </a:cubicBezTo>
                  <a:cubicBezTo>
                    <a:pt x="17" y="37"/>
                    <a:pt x="16" y="38"/>
                    <a:pt x="15" y="39"/>
                  </a:cubicBezTo>
                  <a:cubicBezTo>
                    <a:pt x="12" y="42"/>
                    <a:pt x="8" y="46"/>
                    <a:pt x="4" y="49"/>
                  </a:cubicBezTo>
                  <a:cubicBezTo>
                    <a:pt x="3" y="47"/>
                    <a:pt x="2" y="46"/>
                    <a:pt x="0" y="46"/>
                  </a:cubicBezTo>
                  <a:close/>
                  <a:moveTo>
                    <a:pt x="32" y="37"/>
                  </a:moveTo>
                  <a:cubicBezTo>
                    <a:pt x="34" y="34"/>
                    <a:pt x="34" y="34"/>
                    <a:pt x="34" y="34"/>
                  </a:cubicBezTo>
                  <a:cubicBezTo>
                    <a:pt x="39" y="37"/>
                    <a:pt x="44" y="41"/>
                    <a:pt x="48" y="45"/>
                  </a:cubicBezTo>
                  <a:cubicBezTo>
                    <a:pt x="46" y="48"/>
                    <a:pt x="46" y="48"/>
                    <a:pt x="46" y="48"/>
                  </a:cubicBezTo>
                  <a:cubicBezTo>
                    <a:pt x="41" y="44"/>
                    <a:pt x="37" y="40"/>
                    <a:pt x="32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4" name="Freeform 23">
              <a:extLst>
                <a:ext uri="{FF2B5EF4-FFF2-40B4-BE49-F238E27FC236}">
                  <a16:creationId xmlns:a16="http://schemas.microsoft.com/office/drawing/2014/main" id="{ABA3F0EE-245A-C146-A3F3-8A7ACF40221D}"/>
                </a:ext>
              </a:extLst>
            </p:cNvPr>
            <p:cNvSpPr>
              <a:spLocks/>
            </p:cNvSpPr>
            <p:nvPr/>
          </p:nvSpPr>
          <p:spPr bwMode="auto">
            <a:xfrm>
              <a:off x="4821" y="2116"/>
              <a:ext cx="19" cy="97"/>
            </a:xfrm>
            <a:custGeom>
              <a:avLst/>
              <a:gdLst>
                <a:gd name="T0" fmla="*/ 0 w 10"/>
                <a:gd name="T1" fmla="*/ 0 h 50"/>
                <a:gd name="T2" fmla="*/ 4 w 10"/>
                <a:gd name="T3" fmla="*/ 0 h 50"/>
                <a:gd name="T4" fmla="*/ 10 w 10"/>
                <a:gd name="T5" fmla="*/ 25 h 50"/>
                <a:gd name="T6" fmla="*/ 4 w 10"/>
                <a:gd name="T7" fmla="*/ 50 h 50"/>
                <a:gd name="T8" fmla="*/ 0 w 10"/>
                <a:gd name="T9" fmla="*/ 50 h 50"/>
                <a:gd name="T10" fmla="*/ 6 w 10"/>
                <a:gd name="T11" fmla="*/ 25 h 50"/>
                <a:gd name="T12" fmla="*/ 0 w 10"/>
                <a:gd name="T1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50">
                  <a:moveTo>
                    <a:pt x="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8" y="7"/>
                    <a:pt x="10" y="15"/>
                    <a:pt x="10" y="25"/>
                  </a:cubicBezTo>
                  <a:cubicBezTo>
                    <a:pt x="10" y="35"/>
                    <a:pt x="8" y="43"/>
                    <a:pt x="4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4" y="43"/>
                    <a:pt x="6" y="35"/>
                    <a:pt x="6" y="25"/>
                  </a:cubicBezTo>
                  <a:cubicBezTo>
                    <a:pt x="6" y="16"/>
                    <a:pt x="4" y="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5" name="Freeform 24">
              <a:extLst>
                <a:ext uri="{FF2B5EF4-FFF2-40B4-BE49-F238E27FC236}">
                  <a16:creationId xmlns:a16="http://schemas.microsoft.com/office/drawing/2014/main" id="{A0137839-A350-124C-AE72-FAA8F6AC8C0F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7" y="2324"/>
              <a:ext cx="71" cy="75"/>
            </a:xfrm>
            <a:custGeom>
              <a:avLst/>
              <a:gdLst>
                <a:gd name="T0" fmla="*/ 35 w 37"/>
                <a:gd name="T1" fmla="*/ 0 h 39"/>
                <a:gd name="T2" fmla="*/ 36 w 37"/>
                <a:gd name="T3" fmla="*/ 13 h 39"/>
                <a:gd name="T4" fmla="*/ 35 w 37"/>
                <a:gd name="T5" fmla="*/ 13 h 39"/>
                <a:gd name="T6" fmla="*/ 30 w 37"/>
                <a:gd name="T7" fmla="*/ 5 h 39"/>
                <a:gd name="T8" fmla="*/ 21 w 37"/>
                <a:gd name="T9" fmla="*/ 2 h 39"/>
                <a:gd name="T10" fmla="*/ 14 w 37"/>
                <a:gd name="T11" fmla="*/ 4 h 39"/>
                <a:gd name="T12" fmla="*/ 9 w 37"/>
                <a:gd name="T13" fmla="*/ 10 h 39"/>
                <a:gd name="T14" fmla="*/ 7 w 37"/>
                <a:gd name="T15" fmla="*/ 20 h 39"/>
                <a:gd name="T16" fmla="*/ 9 w 37"/>
                <a:gd name="T17" fmla="*/ 29 h 39"/>
                <a:gd name="T18" fmla="*/ 14 w 37"/>
                <a:gd name="T19" fmla="*/ 35 h 39"/>
                <a:gd name="T20" fmla="*/ 22 w 37"/>
                <a:gd name="T21" fmla="*/ 37 h 39"/>
                <a:gd name="T22" fmla="*/ 29 w 37"/>
                <a:gd name="T23" fmla="*/ 35 h 39"/>
                <a:gd name="T24" fmla="*/ 36 w 37"/>
                <a:gd name="T25" fmla="*/ 29 h 39"/>
                <a:gd name="T26" fmla="*/ 37 w 37"/>
                <a:gd name="T27" fmla="*/ 30 h 39"/>
                <a:gd name="T28" fmla="*/ 30 w 37"/>
                <a:gd name="T29" fmla="*/ 37 h 39"/>
                <a:gd name="T30" fmla="*/ 20 w 37"/>
                <a:gd name="T31" fmla="*/ 39 h 39"/>
                <a:gd name="T32" fmla="*/ 4 w 37"/>
                <a:gd name="T33" fmla="*/ 32 h 39"/>
                <a:gd name="T34" fmla="*/ 0 w 37"/>
                <a:gd name="T35" fmla="*/ 20 h 39"/>
                <a:gd name="T36" fmla="*/ 3 w 37"/>
                <a:gd name="T37" fmla="*/ 10 h 39"/>
                <a:gd name="T38" fmla="*/ 10 w 37"/>
                <a:gd name="T39" fmla="*/ 3 h 39"/>
                <a:gd name="T40" fmla="*/ 21 w 37"/>
                <a:gd name="T41" fmla="*/ 0 h 39"/>
                <a:gd name="T42" fmla="*/ 30 w 37"/>
                <a:gd name="T43" fmla="*/ 2 h 39"/>
                <a:gd name="T44" fmla="*/ 31 w 37"/>
                <a:gd name="T45" fmla="*/ 3 h 39"/>
                <a:gd name="T46" fmla="*/ 33 w 37"/>
                <a:gd name="T47" fmla="*/ 2 h 39"/>
                <a:gd name="T48" fmla="*/ 34 w 37"/>
                <a:gd name="T49" fmla="*/ 0 h 39"/>
                <a:gd name="T50" fmla="*/ 35 w 37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39">
                  <a:moveTo>
                    <a:pt x="35" y="0"/>
                  </a:moveTo>
                  <a:cubicBezTo>
                    <a:pt x="36" y="13"/>
                    <a:pt x="36" y="13"/>
                    <a:pt x="36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4" y="9"/>
                    <a:pt x="32" y="6"/>
                    <a:pt x="30" y="5"/>
                  </a:cubicBezTo>
                  <a:cubicBezTo>
                    <a:pt x="27" y="3"/>
                    <a:pt x="25" y="2"/>
                    <a:pt x="21" y="2"/>
                  </a:cubicBezTo>
                  <a:cubicBezTo>
                    <a:pt x="19" y="2"/>
                    <a:pt x="16" y="3"/>
                    <a:pt x="14" y="4"/>
                  </a:cubicBezTo>
                  <a:cubicBezTo>
                    <a:pt x="12" y="5"/>
                    <a:pt x="10" y="7"/>
                    <a:pt x="9" y="10"/>
                  </a:cubicBezTo>
                  <a:cubicBezTo>
                    <a:pt x="7" y="13"/>
                    <a:pt x="7" y="16"/>
                    <a:pt x="7" y="20"/>
                  </a:cubicBezTo>
                  <a:cubicBezTo>
                    <a:pt x="7" y="24"/>
                    <a:pt x="7" y="27"/>
                    <a:pt x="9" y="29"/>
                  </a:cubicBezTo>
                  <a:cubicBezTo>
                    <a:pt x="10" y="32"/>
                    <a:pt x="12" y="33"/>
                    <a:pt x="14" y="35"/>
                  </a:cubicBezTo>
                  <a:cubicBezTo>
                    <a:pt x="16" y="36"/>
                    <a:pt x="19" y="37"/>
                    <a:pt x="22" y="37"/>
                  </a:cubicBezTo>
                  <a:cubicBezTo>
                    <a:pt x="25" y="37"/>
                    <a:pt x="27" y="36"/>
                    <a:pt x="29" y="35"/>
                  </a:cubicBezTo>
                  <a:cubicBezTo>
                    <a:pt x="31" y="34"/>
                    <a:pt x="34" y="32"/>
                    <a:pt x="36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5" y="33"/>
                    <a:pt x="32" y="35"/>
                    <a:pt x="30" y="37"/>
                  </a:cubicBezTo>
                  <a:cubicBezTo>
                    <a:pt x="27" y="38"/>
                    <a:pt x="24" y="39"/>
                    <a:pt x="20" y="39"/>
                  </a:cubicBezTo>
                  <a:cubicBezTo>
                    <a:pt x="13" y="39"/>
                    <a:pt x="8" y="37"/>
                    <a:pt x="4" y="32"/>
                  </a:cubicBezTo>
                  <a:cubicBezTo>
                    <a:pt x="1" y="29"/>
                    <a:pt x="0" y="25"/>
                    <a:pt x="0" y="20"/>
                  </a:cubicBezTo>
                  <a:cubicBezTo>
                    <a:pt x="0" y="17"/>
                    <a:pt x="1" y="13"/>
                    <a:pt x="3" y="10"/>
                  </a:cubicBezTo>
                  <a:cubicBezTo>
                    <a:pt x="4" y="7"/>
                    <a:pt x="7" y="5"/>
                    <a:pt x="10" y="3"/>
                  </a:cubicBezTo>
                  <a:cubicBezTo>
                    <a:pt x="13" y="1"/>
                    <a:pt x="17" y="0"/>
                    <a:pt x="21" y="0"/>
                  </a:cubicBezTo>
                  <a:cubicBezTo>
                    <a:pt x="24" y="0"/>
                    <a:pt x="27" y="1"/>
                    <a:pt x="30" y="2"/>
                  </a:cubicBezTo>
                  <a:cubicBezTo>
                    <a:pt x="30" y="3"/>
                    <a:pt x="31" y="3"/>
                    <a:pt x="31" y="3"/>
                  </a:cubicBezTo>
                  <a:cubicBezTo>
                    <a:pt x="32" y="3"/>
                    <a:pt x="32" y="3"/>
                    <a:pt x="33" y="2"/>
                  </a:cubicBezTo>
                  <a:cubicBezTo>
                    <a:pt x="33" y="2"/>
                    <a:pt x="34" y="1"/>
                    <a:pt x="34" y="0"/>
                  </a:cubicBezTo>
                  <a:lnTo>
                    <a:pt x="3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6" name="Freeform 25">
              <a:extLst>
                <a:ext uri="{FF2B5EF4-FFF2-40B4-BE49-F238E27FC236}">
                  <a16:creationId xmlns:a16="http://schemas.microsoft.com/office/drawing/2014/main" id="{5C18D007-F6BF-6A48-8B5B-2FBCAB80EA2A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2" y="2326"/>
              <a:ext cx="82" cy="71"/>
            </a:xfrm>
            <a:custGeom>
              <a:avLst/>
              <a:gdLst>
                <a:gd name="T0" fmla="*/ 12 w 43"/>
                <a:gd name="T1" fmla="*/ 17 h 37"/>
                <a:gd name="T2" fmla="*/ 31 w 43"/>
                <a:gd name="T3" fmla="*/ 17 h 37"/>
                <a:gd name="T4" fmla="*/ 31 w 43"/>
                <a:gd name="T5" fmla="*/ 7 h 37"/>
                <a:gd name="T6" fmla="*/ 31 w 43"/>
                <a:gd name="T7" fmla="*/ 3 h 37"/>
                <a:gd name="T8" fmla="*/ 30 w 43"/>
                <a:gd name="T9" fmla="*/ 2 h 37"/>
                <a:gd name="T10" fmla="*/ 27 w 43"/>
                <a:gd name="T11" fmla="*/ 1 h 37"/>
                <a:gd name="T12" fmla="*/ 25 w 43"/>
                <a:gd name="T13" fmla="*/ 1 h 37"/>
                <a:gd name="T14" fmla="*/ 25 w 43"/>
                <a:gd name="T15" fmla="*/ 0 h 37"/>
                <a:gd name="T16" fmla="*/ 43 w 43"/>
                <a:gd name="T17" fmla="*/ 0 h 37"/>
                <a:gd name="T18" fmla="*/ 43 w 43"/>
                <a:gd name="T19" fmla="*/ 1 h 37"/>
                <a:gd name="T20" fmla="*/ 42 w 43"/>
                <a:gd name="T21" fmla="*/ 1 h 37"/>
                <a:gd name="T22" fmla="*/ 39 w 43"/>
                <a:gd name="T23" fmla="*/ 2 h 37"/>
                <a:gd name="T24" fmla="*/ 37 w 43"/>
                <a:gd name="T25" fmla="*/ 3 h 37"/>
                <a:gd name="T26" fmla="*/ 37 w 43"/>
                <a:gd name="T27" fmla="*/ 7 h 37"/>
                <a:gd name="T28" fmla="*/ 37 w 43"/>
                <a:gd name="T29" fmla="*/ 31 h 37"/>
                <a:gd name="T30" fmla="*/ 37 w 43"/>
                <a:gd name="T31" fmla="*/ 34 h 37"/>
                <a:gd name="T32" fmla="*/ 39 w 43"/>
                <a:gd name="T33" fmla="*/ 36 h 37"/>
                <a:gd name="T34" fmla="*/ 42 w 43"/>
                <a:gd name="T35" fmla="*/ 36 h 37"/>
                <a:gd name="T36" fmla="*/ 43 w 43"/>
                <a:gd name="T37" fmla="*/ 36 h 37"/>
                <a:gd name="T38" fmla="*/ 43 w 43"/>
                <a:gd name="T39" fmla="*/ 37 h 37"/>
                <a:gd name="T40" fmla="*/ 25 w 43"/>
                <a:gd name="T41" fmla="*/ 37 h 37"/>
                <a:gd name="T42" fmla="*/ 25 w 43"/>
                <a:gd name="T43" fmla="*/ 36 h 37"/>
                <a:gd name="T44" fmla="*/ 27 w 43"/>
                <a:gd name="T45" fmla="*/ 36 h 37"/>
                <a:gd name="T46" fmla="*/ 31 w 43"/>
                <a:gd name="T47" fmla="*/ 35 h 37"/>
                <a:gd name="T48" fmla="*/ 31 w 43"/>
                <a:gd name="T49" fmla="*/ 31 h 37"/>
                <a:gd name="T50" fmla="*/ 31 w 43"/>
                <a:gd name="T51" fmla="*/ 19 h 37"/>
                <a:gd name="T52" fmla="*/ 12 w 43"/>
                <a:gd name="T53" fmla="*/ 19 h 37"/>
                <a:gd name="T54" fmla="*/ 12 w 43"/>
                <a:gd name="T55" fmla="*/ 31 h 37"/>
                <a:gd name="T56" fmla="*/ 13 w 43"/>
                <a:gd name="T57" fmla="*/ 34 h 37"/>
                <a:gd name="T58" fmla="*/ 14 w 43"/>
                <a:gd name="T59" fmla="*/ 36 h 37"/>
                <a:gd name="T60" fmla="*/ 17 w 43"/>
                <a:gd name="T61" fmla="*/ 36 h 37"/>
                <a:gd name="T62" fmla="*/ 18 w 43"/>
                <a:gd name="T63" fmla="*/ 36 h 37"/>
                <a:gd name="T64" fmla="*/ 18 w 43"/>
                <a:gd name="T65" fmla="*/ 37 h 37"/>
                <a:gd name="T66" fmla="*/ 0 w 43"/>
                <a:gd name="T67" fmla="*/ 37 h 37"/>
                <a:gd name="T68" fmla="*/ 0 w 43"/>
                <a:gd name="T69" fmla="*/ 36 h 37"/>
                <a:gd name="T70" fmla="*/ 2 w 43"/>
                <a:gd name="T71" fmla="*/ 36 h 37"/>
                <a:gd name="T72" fmla="*/ 6 w 43"/>
                <a:gd name="T73" fmla="*/ 35 h 37"/>
                <a:gd name="T74" fmla="*/ 6 w 43"/>
                <a:gd name="T75" fmla="*/ 31 h 37"/>
                <a:gd name="T76" fmla="*/ 6 w 43"/>
                <a:gd name="T77" fmla="*/ 7 h 37"/>
                <a:gd name="T78" fmla="*/ 6 w 43"/>
                <a:gd name="T79" fmla="*/ 3 h 37"/>
                <a:gd name="T80" fmla="*/ 5 w 43"/>
                <a:gd name="T81" fmla="*/ 2 h 37"/>
                <a:gd name="T82" fmla="*/ 2 w 43"/>
                <a:gd name="T83" fmla="*/ 1 h 37"/>
                <a:gd name="T84" fmla="*/ 0 w 43"/>
                <a:gd name="T85" fmla="*/ 1 h 37"/>
                <a:gd name="T86" fmla="*/ 0 w 43"/>
                <a:gd name="T87" fmla="*/ 0 h 37"/>
                <a:gd name="T88" fmla="*/ 18 w 43"/>
                <a:gd name="T89" fmla="*/ 0 h 37"/>
                <a:gd name="T90" fmla="*/ 18 w 43"/>
                <a:gd name="T91" fmla="*/ 1 h 37"/>
                <a:gd name="T92" fmla="*/ 17 w 43"/>
                <a:gd name="T93" fmla="*/ 1 h 37"/>
                <a:gd name="T94" fmla="*/ 14 w 43"/>
                <a:gd name="T95" fmla="*/ 2 h 37"/>
                <a:gd name="T96" fmla="*/ 13 w 43"/>
                <a:gd name="T97" fmla="*/ 3 h 37"/>
                <a:gd name="T98" fmla="*/ 12 w 43"/>
                <a:gd name="T99" fmla="*/ 7 h 37"/>
                <a:gd name="T100" fmla="*/ 12 w 43"/>
                <a:gd name="T101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3" h="37">
                  <a:moveTo>
                    <a:pt x="12" y="17"/>
                  </a:moveTo>
                  <a:cubicBezTo>
                    <a:pt x="31" y="17"/>
                    <a:pt x="31" y="17"/>
                    <a:pt x="31" y="1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5"/>
                    <a:pt x="31" y="3"/>
                    <a:pt x="31" y="3"/>
                  </a:cubicBezTo>
                  <a:cubicBezTo>
                    <a:pt x="31" y="2"/>
                    <a:pt x="30" y="2"/>
                    <a:pt x="30" y="2"/>
                  </a:cubicBezTo>
                  <a:cubicBezTo>
                    <a:pt x="29" y="1"/>
                    <a:pt x="28" y="1"/>
                    <a:pt x="27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40" y="1"/>
                    <a:pt x="39" y="2"/>
                  </a:cubicBezTo>
                  <a:cubicBezTo>
                    <a:pt x="38" y="2"/>
                    <a:pt x="38" y="2"/>
                    <a:pt x="37" y="3"/>
                  </a:cubicBezTo>
                  <a:cubicBezTo>
                    <a:pt x="37" y="4"/>
                    <a:pt x="37" y="5"/>
                    <a:pt x="37" y="7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8" y="35"/>
                    <a:pt x="38" y="35"/>
                    <a:pt x="39" y="36"/>
                  </a:cubicBezTo>
                  <a:cubicBezTo>
                    <a:pt x="40" y="36"/>
                    <a:pt x="41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9" y="36"/>
                    <a:pt x="30" y="36"/>
                    <a:pt x="31" y="35"/>
                  </a:cubicBezTo>
                  <a:cubicBezTo>
                    <a:pt x="31" y="34"/>
                    <a:pt x="31" y="33"/>
                    <a:pt x="31" y="31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7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3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lnTo>
                    <a:pt x="12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7" name="Freeform 26">
              <a:extLst>
                <a:ext uri="{FF2B5EF4-FFF2-40B4-BE49-F238E27FC236}">
                  <a16:creationId xmlns:a16="http://schemas.microsoft.com/office/drawing/2014/main" id="{7E130380-C7BA-D14B-93EF-0B6A892BD6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7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4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3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3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8" name="Freeform 27">
              <a:extLst>
                <a:ext uri="{FF2B5EF4-FFF2-40B4-BE49-F238E27FC236}">
                  <a16:creationId xmlns:a16="http://schemas.microsoft.com/office/drawing/2014/main" id="{1F56ABA0-90A2-0740-809B-A09C7F067E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" y="2326"/>
              <a:ext cx="86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1 w 45"/>
                <a:gd name="T31" fmla="*/ 8 h 38"/>
                <a:gd name="T32" fmla="*/ 11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79" name="Freeform 28">
              <a:extLst>
                <a:ext uri="{FF2B5EF4-FFF2-40B4-BE49-F238E27FC236}">
                  <a16:creationId xmlns:a16="http://schemas.microsoft.com/office/drawing/2014/main" id="{E5FB3D25-D289-8A43-9EA4-A63BBD47691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38" y="2324"/>
              <a:ext cx="84" cy="73"/>
            </a:xfrm>
            <a:custGeom>
              <a:avLst/>
              <a:gdLst>
                <a:gd name="T0" fmla="*/ 28 w 44"/>
                <a:gd name="T1" fmla="*/ 26 h 38"/>
                <a:gd name="T2" fmla="*/ 12 w 44"/>
                <a:gd name="T3" fmla="*/ 26 h 38"/>
                <a:gd name="T4" fmla="*/ 9 w 44"/>
                <a:gd name="T5" fmla="*/ 32 h 38"/>
                <a:gd name="T6" fmla="*/ 8 w 44"/>
                <a:gd name="T7" fmla="*/ 35 h 38"/>
                <a:gd name="T8" fmla="*/ 9 w 44"/>
                <a:gd name="T9" fmla="*/ 37 h 38"/>
                <a:gd name="T10" fmla="*/ 13 w 44"/>
                <a:gd name="T11" fmla="*/ 37 h 38"/>
                <a:gd name="T12" fmla="*/ 13 w 44"/>
                <a:gd name="T13" fmla="*/ 38 h 38"/>
                <a:gd name="T14" fmla="*/ 0 w 44"/>
                <a:gd name="T15" fmla="*/ 38 h 38"/>
                <a:gd name="T16" fmla="*/ 0 w 44"/>
                <a:gd name="T17" fmla="*/ 37 h 38"/>
                <a:gd name="T18" fmla="*/ 4 w 44"/>
                <a:gd name="T19" fmla="*/ 36 h 38"/>
                <a:gd name="T20" fmla="*/ 7 w 44"/>
                <a:gd name="T21" fmla="*/ 31 h 38"/>
                <a:gd name="T22" fmla="*/ 22 w 44"/>
                <a:gd name="T23" fmla="*/ 0 h 38"/>
                <a:gd name="T24" fmla="*/ 23 w 44"/>
                <a:gd name="T25" fmla="*/ 0 h 38"/>
                <a:gd name="T26" fmla="*/ 37 w 44"/>
                <a:gd name="T27" fmla="*/ 31 h 38"/>
                <a:gd name="T28" fmla="*/ 40 w 44"/>
                <a:gd name="T29" fmla="*/ 36 h 38"/>
                <a:gd name="T30" fmla="*/ 44 w 44"/>
                <a:gd name="T31" fmla="*/ 37 h 38"/>
                <a:gd name="T32" fmla="*/ 44 w 44"/>
                <a:gd name="T33" fmla="*/ 38 h 38"/>
                <a:gd name="T34" fmla="*/ 28 w 44"/>
                <a:gd name="T35" fmla="*/ 38 h 38"/>
                <a:gd name="T36" fmla="*/ 28 w 44"/>
                <a:gd name="T37" fmla="*/ 37 h 38"/>
                <a:gd name="T38" fmla="*/ 31 w 44"/>
                <a:gd name="T39" fmla="*/ 37 h 38"/>
                <a:gd name="T40" fmla="*/ 32 w 44"/>
                <a:gd name="T41" fmla="*/ 35 h 38"/>
                <a:gd name="T42" fmla="*/ 31 w 44"/>
                <a:gd name="T43" fmla="*/ 31 h 38"/>
                <a:gd name="T44" fmla="*/ 28 w 44"/>
                <a:gd name="T45" fmla="*/ 26 h 38"/>
                <a:gd name="T46" fmla="*/ 27 w 44"/>
                <a:gd name="T47" fmla="*/ 24 h 38"/>
                <a:gd name="T48" fmla="*/ 20 w 44"/>
                <a:gd name="T49" fmla="*/ 9 h 38"/>
                <a:gd name="T50" fmla="*/ 13 w 44"/>
                <a:gd name="T51" fmla="*/ 24 h 38"/>
                <a:gd name="T52" fmla="*/ 27 w 44"/>
                <a:gd name="T5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4" h="38">
                  <a:moveTo>
                    <a:pt x="28" y="26"/>
                  </a:moveTo>
                  <a:cubicBezTo>
                    <a:pt x="12" y="26"/>
                    <a:pt x="12" y="26"/>
                    <a:pt x="12" y="26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8" y="34"/>
                    <a:pt x="8" y="35"/>
                  </a:cubicBezTo>
                  <a:cubicBezTo>
                    <a:pt x="8" y="36"/>
                    <a:pt x="9" y="36"/>
                    <a:pt x="9" y="37"/>
                  </a:cubicBezTo>
                  <a:cubicBezTo>
                    <a:pt x="10" y="37"/>
                    <a:pt x="11" y="37"/>
                    <a:pt x="13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2" y="37"/>
                    <a:pt x="3" y="37"/>
                    <a:pt x="4" y="36"/>
                  </a:cubicBezTo>
                  <a:cubicBezTo>
                    <a:pt x="5" y="35"/>
                    <a:pt x="6" y="34"/>
                    <a:pt x="7" y="31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7" y="31"/>
                    <a:pt x="37" y="31"/>
                    <a:pt x="37" y="31"/>
                  </a:cubicBezTo>
                  <a:cubicBezTo>
                    <a:pt x="38" y="34"/>
                    <a:pt x="39" y="35"/>
                    <a:pt x="40" y="36"/>
                  </a:cubicBezTo>
                  <a:cubicBezTo>
                    <a:pt x="41" y="37"/>
                    <a:pt x="42" y="37"/>
                    <a:pt x="44" y="37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9" y="37"/>
                    <a:pt x="31" y="37"/>
                    <a:pt x="31" y="37"/>
                  </a:cubicBezTo>
                  <a:cubicBezTo>
                    <a:pt x="32" y="36"/>
                    <a:pt x="32" y="36"/>
                    <a:pt x="32" y="35"/>
                  </a:cubicBezTo>
                  <a:cubicBezTo>
                    <a:pt x="32" y="34"/>
                    <a:pt x="32" y="33"/>
                    <a:pt x="31" y="31"/>
                  </a:cubicBezTo>
                  <a:lnTo>
                    <a:pt x="28" y="26"/>
                  </a:lnTo>
                  <a:close/>
                  <a:moveTo>
                    <a:pt x="27" y="24"/>
                  </a:moveTo>
                  <a:cubicBezTo>
                    <a:pt x="20" y="9"/>
                    <a:pt x="20" y="9"/>
                    <a:pt x="20" y="9"/>
                  </a:cubicBezTo>
                  <a:cubicBezTo>
                    <a:pt x="13" y="24"/>
                    <a:pt x="13" y="24"/>
                    <a:pt x="13" y="24"/>
                  </a:cubicBezTo>
                  <a:lnTo>
                    <a:pt x="27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0" name="Freeform 29">
              <a:extLst>
                <a:ext uri="{FF2B5EF4-FFF2-40B4-BE49-F238E27FC236}">
                  <a16:creationId xmlns:a16="http://schemas.microsoft.com/office/drawing/2014/main" id="{3F216B4F-5188-C147-8D99-2581BE1B15C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4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8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6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29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0" y="1"/>
                    <a:pt x="39" y="2"/>
                    <a:pt x="38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7" y="29"/>
                    <a:pt x="36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7" y="38"/>
                    <a:pt x="14" y="37"/>
                    <a:pt x="12" y="36"/>
                  </a:cubicBezTo>
                  <a:cubicBezTo>
                    <a:pt x="9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4" y="33"/>
                    <a:pt x="15" y="34"/>
                    <a:pt x="17" y="35"/>
                  </a:cubicBezTo>
                  <a:cubicBezTo>
                    <a:pt x="18" y="35"/>
                    <a:pt x="20" y="36"/>
                    <a:pt x="22" y="36"/>
                  </a:cubicBezTo>
                  <a:cubicBezTo>
                    <a:pt x="25" y="36"/>
                    <a:pt x="27" y="35"/>
                    <a:pt x="29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3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1" name="Freeform 30">
              <a:extLst>
                <a:ext uri="{FF2B5EF4-FFF2-40B4-BE49-F238E27FC236}">
                  <a16:creationId xmlns:a16="http://schemas.microsoft.com/office/drawing/2014/main" id="{6DF32DFD-B761-3D42-8A90-FDDD19301C50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7" y="2326"/>
              <a:ext cx="85" cy="73"/>
            </a:xfrm>
            <a:custGeom>
              <a:avLst/>
              <a:gdLst>
                <a:gd name="T0" fmla="*/ 0 w 45"/>
                <a:gd name="T1" fmla="*/ 0 h 38"/>
                <a:gd name="T2" fmla="*/ 11 w 45"/>
                <a:gd name="T3" fmla="*/ 0 h 38"/>
                <a:gd name="T4" fmla="*/ 36 w 45"/>
                <a:gd name="T5" fmla="*/ 28 h 38"/>
                <a:gd name="T6" fmla="*/ 36 w 45"/>
                <a:gd name="T7" fmla="*/ 6 h 38"/>
                <a:gd name="T8" fmla="*/ 35 w 45"/>
                <a:gd name="T9" fmla="*/ 2 h 38"/>
                <a:gd name="T10" fmla="*/ 32 w 45"/>
                <a:gd name="T11" fmla="*/ 1 h 38"/>
                <a:gd name="T12" fmla="*/ 30 w 45"/>
                <a:gd name="T13" fmla="*/ 1 h 38"/>
                <a:gd name="T14" fmla="*/ 30 w 45"/>
                <a:gd name="T15" fmla="*/ 0 h 38"/>
                <a:gd name="T16" fmla="*/ 45 w 45"/>
                <a:gd name="T17" fmla="*/ 0 h 38"/>
                <a:gd name="T18" fmla="*/ 45 w 45"/>
                <a:gd name="T19" fmla="*/ 1 h 38"/>
                <a:gd name="T20" fmla="*/ 43 w 45"/>
                <a:gd name="T21" fmla="*/ 1 h 38"/>
                <a:gd name="T22" fmla="*/ 39 w 45"/>
                <a:gd name="T23" fmla="*/ 2 h 38"/>
                <a:gd name="T24" fmla="*/ 39 w 45"/>
                <a:gd name="T25" fmla="*/ 6 h 38"/>
                <a:gd name="T26" fmla="*/ 39 w 45"/>
                <a:gd name="T27" fmla="*/ 38 h 38"/>
                <a:gd name="T28" fmla="*/ 38 w 45"/>
                <a:gd name="T29" fmla="*/ 38 h 38"/>
                <a:gd name="T30" fmla="*/ 10 w 45"/>
                <a:gd name="T31" fmla="*/ 8 h 38"/>
                <a:gd name="T32" fmla="*/ 10 w 45"/>
                <a:gd name="T33" fmla="*/ 31 h 38"/>
                <a:gd name="T34" fmla="*/ 11 w 45"/>
                <a:gd name="T35" fmla="*/ 35 h 38"/>
                <a:gd name="T36" fmla="*/ 15 w 45"/>
                <a:gd name="T37" fmla="*/ 36 h 38"/>
                <a:gd name="T38" fmla="*/ 16 w 45"/>
                <a:gd name="T39" fmla="*/ 36 h 38"/>
                <a:gd name="T40" fmla="*/ 16 w 45"/>
                <a:gd name="T41" fmla="*/ 37 h 38"/>
                <a:gd name="T42" fmla="*/ 2 w 45"/>
                <a:gd name="T43" fmla="*/ 37 h 38"/>
                <a:gd name="T44" fmla="*/ 2 w 45"/>
                <a:gd name="T45" fmla="*/ 36 h 38"/>
                <a:gd name="T46" fmla="*/ 3 w 45"/>
                <a:gd name="T47" fmla="*/ 36 h 38"/>
                <a:gd name="T48" fmla="*/ 7 w 45"/>
                <a:gd name="T49" fmla="*/ 35 h 38"/>
                <a:gd name="T50" fmla="*/ 8 w 45"/>
                <a:gd name="T51" fmla="*/ 31 h 38"/>
                <a:gd name="T52" fmla="*/ 8 w 45"/>
                <a:gd name="T53" fmla="*/ 5 h 38"/>
                <a:gd name="T54" fmla="*/ 5 w 45"/>
                <a:gd name="T55" fmla="*/ 2 h 38"/>
                <a:gd name="T56" fmla="*/ 2 w 45"/>
                <a:gd name="T57" fmla="*/ 1 h 38"/>
                <a:gd name="T58" fmla="*/ 0 w 45"/>
                <a:gd name="T59" fmla="*/ 1 h 38"/>
                <a:gd name="T60" fmla="*/ 0 w 45"/>
                <a:gd name="T61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38">
                  <a:moveTo>
                    <a:pt x="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6" y="4"/>
                    <a:pt x="36" y="3"/>
                    <a:pt x="35" y="2"/>
                  </a:cubicBezTo>
                  <a:cubicBezTo>
                    <a:pt x="34" y="1"/>
                    <a:pt x="33" y="1"/>
                    <a:pt x="3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1" y="1"/>
                    <a:pt x="40" y="2"/>
                    <a:pt x="39" y="2"/>
                  </a:cubicBezTo>
                  <a:cubicBezTo>
                    <a:pt x="39" y="3"/>
                    <a:pt x="39" y="4"/>
                    <a:pt x="39" y="6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3"/>
                    <a:pt x="11" y="35"/>
                    <a:pt x="11" y="35"/>
                  </a:cubicBezTo>
                  <a:cubicBezTo>
                    <a:pt x="12" y="36"/>
                    <a:pt x="13" y="36"/>
                    <a:pt x="15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6"/>
                    <a:pt x="7" y="35"/>
                  </a:cubicBezTo>
                  <a:cubicBezTo>
                    <a:pt x="8" y="34"/>
                    <a:pt x="8" y="33"/>
                    <a:pt x="8" y="3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4"/>
                    <a:pt x="6" y="3"/>
                    <a:pt x="5" y="2"/>
                  </a:cubicBezTo>
                  <a:cubicBezTo>
                    <a:pt x="4" y="2"/>
                    <a:pt x="4" y="2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2" name="Freeform 31">
              <a:extLst>
                <a:ext uri="{FF2B5EF4-FFF2-40B4-BE49-F238E27FC236}">
                  <a16:creationId xmlns:a16="http://schemas.microsoft.com/office/drawing/2014/main" id="{9C19B958-2D3A-EF44-98CC-FED968968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4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5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5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3" name="Freeform 32">
              <a:extLst>
                <a:ext uri="{FF2B5EF4-FFF2-40B4-BE49-F238E27FC236}">
                  <a16:creationId xmlns:a16="http://schemas.microsoft.com/office/drawing/2014/main" id="{2852C183-DDCA-5A4F-B6B1-A1EC171C999F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1" y="2326"/>
              <a:ext cx="84" cy="73"/>
            </a:xfrm>
            <a:custGeom>
              <a:avLst/>
              <a:gdLst>
                <a:gd name="T0" fmla="*/ 44 w 44"/>
                <a:gd name="T1" fmla="*/ 0 h 38"/>
                <a:gd name="T2" fmla="*/ 44 w 44"/>
                <a:gd name="T3" fmla="*/ 1 h 38"/>
                <a:gd name="T4" fmla="*/ 41 w 44"/>
                <a:gd name="T5" fmla="*/ 2 h 38"/>
                <a:gd name="T6" fmla="*/ 38 w 44"/>
                <a:gd name="T7" fmla="*/ 6 h 38"/>
                <a:gd name="T8" fmla="*/ 23 w 44"/>
                <a:gd name="T9" fmla="*/ 38 h 38"/>
                <a:gd name="T10" fmla="*/ 22 w 44"/>
                <a:gd name="T11" fmla="*/ 38 h 38"/>
                <a:gd name="T12" fmla="*/ 7 w 44"/>
                <a:gd name="T13" fmla="*/ 6 h 38"/>
                <a:gd name="T14" fmla="*/ 5 w 44"/>
                <a:gd name="T15" fmla="*/ 3 h 38"/>
                <a:gd name="T16" fmla="*/ 3 w 44"/>
                <a:gd name="T17" fmla="*/ 2 h 38"/>
                <a:gd name="T18" fmla="*/ 0 w 44"/>
                <a:gd name="T19" fmla="*/ 1 h 38"/>
                <a:gd name="T20" fmla="*/ 0 w 44"/>
                <a:gd name="T21" fmla="*/ 0 h 38"/>
                <a:gd name="T22" fmla="*/ 17 w 44"/>
                <a:gd name="T23" fmla="*/ 0 h 38"/>
                <a:gd name="T24" fmla="*/ 17 w 44"/>
                <a:gd name="T25" fmla="*/ 1 h 38"/>
                <a:gd name="T26" fmla="*/ 13 w 44"/>
                <a:gd name="T27" fmla="*/ 2 h 38"/>
                <a:gd name="T28" fmla="*/ 13 w 44"/>
                <a:gd name="T29" fmla="*/ 4 h 38"/>
                <a:gd name="T30" fmla="*/ 14 w 44"/>
                <a:gd name="T31" fmla="*/ 8 h 38"/>
                <a:gd name="T32" fmla="*/ 24 w 44"/>
                <a:gd name="T33" fmla="*/ 30 h 38"/>
                <a:gd name="T34" fmla="*/ 34 w 44"/>
                <a:gd name="T35" fmla="*/ 8 h 38"/>
                <a:gd name="T36" fmla="*/ 36 w 44"/>
                <a:gd name="T37" fmla="*/ 4 h 38"/>
                <a:gd name="T38" fmla="*/ 35 w 44"/>
                <a:gd name="T39" fmla="*/ 2 h 38"/>
                <a:gd name="T40" fmla="*/ 32 w 44"/>
                <a:gd name="T41" fmla="*/ 1 h 38"/>
                <a:gd name="T42" fmla="*/ 31 w 44"/>
                <a:gd name="T43" fmla="*/ 1 h 38"/>
                <a:gd name="T44" fmla="*/ 31 w 44"/>
                <a:gd name="T45" fmla="*/ 0 h 38"/>
                <a:gd name="T46" fmla="*/ 44 w 44"/>
                <a:gd name="T4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38">
                  <a:moveTo>
                    <a:pt x="44" y="0"/>
                  </a:move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1" y="2"/>
                    <a:pt x="41" y="2"/>
                  </a:cubicBezTo>
                  <a:cubicBezTo>
                    <a:pt x="39" y="3"/>
                    <a:pt x="39" y="5"/>
                    <a:pt x="38" y="6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2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3" y="2"/>
                    <a:pt x="13" y="3"/>
                    <a:pt x="13" y="4"/>
                  </a:cubicBezTo>
                  <a:cubicBezTo>
                    <a:pt x="13" y="4"/>
                    <a:pt x="13" y="6"/>
                    <a:pt x="14" y="8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6"/>
                    <a:pt x="36" y="5"/>
                    <a:pt x="36" y="4"/>
                  </a:cubicBezTo>
                  <a:cubicBezTo>
                    <a:pt x="36" y="3"/>
                    <a:pt x="35" y="3"/>
                    <a:pt x="35" y="2"/>
                  </a:cubicBezTo>
                  <a:cubicBezTo>
                    <a:pt x="34" y="2"/>
                    <a:pt x="33" y="1"/>
                    <a:pt x="32" y="1"/>
                  </a:cubicBezTo>
                  <a:cubicBezTo>
                    <a:pt x="32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lnTo>
                    <a:pt x="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4" name="Freeform 33">
              <a:extLst>
                <a:ext uri="{FF2B5EF4-FFF2-40B4-BE49-F238E27FC236}">
                  <a16:creationId xmlns:a16="http://schemas.microsoft.com/office/drawing/2014/main" id="{92FCCBFD-2472-CF42-A05D-D08564A99532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7" y="2326"/>
              <a:ext cx="66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6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7 w 35"/>
                <a:gd name="T17" fmla="*/ 21 h 37"/>
                <a:gd name="T18" fmla="*/ 25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2 w 35"/>
                <a:gd name="T49" fmla="*/ 36 h 37"/>
                <a:gd name="T50" fmla="*/ 4 w 35"/>
                <a:gd name="T51" fmla="*/ 36 h 37"/>
                <a:gd name="T52" fmla="*/ 6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2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30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5" y="16"/>
                    <a:pt x="26" y="16"/>
                  </a:cubicBezTo>
                  <a:cubicBezTo>
                    <a:pt x="27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1"/>
                    <a:pt x="27" y="21"/>
                  </a:cubicBezTo>
                  <a:cubicBezTo>
                    <a:pt x="26" y="20"/>
                    <a:pt x="26" y="20"/>
                    <a:pt x="25" y="19"/>
                  </a:cubicBezTo>
                  <a:cubicBezTo>
                    <a:pt x="24" y="19"/>
                    <a:pt x="23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3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5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2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5" y="35"/>
                    <a:pt x="6" y="35"/>
                    <a:pt x="6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6"/>
                    <a:pt x="30" y="5"/>
                    <a:pt x="30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7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5" name="Freeform 34">
              <a:extLst>
                <a:ext uri="{FF2B5EF4-FFF2-40B4-BE49-F238E27FC236}">
                  <a16:creationId xmlns:a16="http://schemas.microsoft.com/office/drawing/2014/main" id="{BB79CEC7-287D-9E4B-8D5A-62AB8F21A52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07" y="2326"/>
              <a:ext cx="78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6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3 w 41"/>
                <a:gd name="T69" fmla="*/ 16 h 37"/>
                <a:gd name="T70" fmla="*/ 26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2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8" y="18"/>
                    <a:pt x="21" y="17"/>
                    <a:pt x="23" y="16"/>
                  </a:cubicBezTo>
                  <a:cubicBezTo>
                    <a:pt x="25" y="14"/>
                    <a:pt x="26" y="12"/>
                    <a:pt x="26" y="10"/>
                  </a:cubicBezTo>
                  <a:cubicBezTo>
                    <a:pt x="26" y="8"/>
                    <a:pt x="25" y="6"/>
                    <a:pt x="23" y="4"/>
                  </a:cubicBezTo>
                  <a:cubicBezTo>
                    <a:pt x="22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6" name="Freeform 35">
              <a:extLst>
                <a:ext uri="{FF2B5EF4-FFF2-40B4-BE49-F238E27FC236}">
                  <a16:creationId xmlns:a16="http://schemas.microsoft.com/office/drawing/2014/main" id="{D7A0131E-6274-794B-B23E-2D8DE2090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1" y="2324"/>
              <a:ext cx="52" cy="75"/>
            </a:xfrm>
            <a:custGeom>
              <a:avLst/>
              <a:gdLst>
                <a:gd name="T0" fmla="*/ 24 w 27"/>
                <a:gd name="T1" fmla="*/ 0 h 39"/>
                <a:gd name="T2" fmla="*/ 24 w 27"/>
                <a:gd name="T3" fmla="*/ 13 h 39"/>
                <a:gd name="T4" fmla="*/ 23 w 27"/>
                <a:gd name="T5" fmla="*/ 13 h 39"/>
                <a:gd name="T6" fmla="*/ 21 w 27"/>
                <a:gd name="T7" fmla="*/ 7 h 39"/>
                <a:gd name="T8" fmla="*/ 17 w 27"/>
                <a:gd name="T9" fmla="*/ 4 h 39"/>
                <a:gd name="T10" fmla="*/ 12 w 27"/>
                <a:gd name="T11" fmla="*/ 2 h 39"/>
                <a:gd name="T12" fmla="*/ 7 w 27"/>
                <a:gd name="T13" fmla="*/ 4 h 39"/>
                <a:gd name="T14" fmla="*/ 5 w 27"/>
                <a:gd name="T15" fmla="*/ 8 h 39"/>
                <a:gd name="T16" fmla="*/ 6 w 27"/>
                <a:gd name="T17" fmla="*/ 11 h 39"/>
                <a:gd name="T18" fmla="*/ 15 w 27"/>
                <a:gd name="T19" fmla="*/ 17 h 39"/>
                <a:gd name="T20" fmla="*/ 23 w 27"/>
                <a:gd name="T21" fmla="*/ 21 h 39"/>
                <a:gd name="T22" fmla="*/ 26 w 27"/>
                <a:gd name="T23" fmla="*/ 25 h 39"/>
                <a:gd name="T24" fmla="*/ 27 w 27"/>
                <a:gd name="T25" fmla="*/ 29 h 39"/>
                <a:gd name="T26" fmla="*/ 24 w 27"/>
                <a:gd name="T27" fmla="*/ 36 h 39"/>
                <a:gd name="T28" fmla="*/ 14 w 27"/>
                <a:gd name="T29" fmla="*/ 39 h 39"/>
                <a:gd name="T30" fmla="*/ 11 w 27"/>
                <a:gd name="T31" fmla="*/ 39 h 39"/>
                <a:gd name="T32" fmla="*/ 7 w 27"/>
                <a:gd name="T33" fmla="*/ 38 h 39"/>
                <a:gd name="T34" fmla="*/ 3 w 27"/>
                <a:gd name="T35" fmla="*/ 37 h 39"/>
                <a:gd name="T36" fmla="*/ 2 w 27"/>
                <a:gd name="T37" fmla="*/ 37 h 39"/>
                <a:gd name="T38" fmla="*/ 1 w 27"/>
                <a:gd name="T39" fmla="*/ 39 h 39"/>
                <a:gd name="T40" fmla="*/ 0 w 27"/>
                <a:gd name="T41" fmla="*/ 39 h 39"/>
                <a:gd name="T42" fmla="*/ 0 w 27"/>
                <a:gd name="T43" fmla="*/ 26 h 39"/>
                <a:gd name="T44" fmla="*/ 1 w 27"/>
                <a:gd name="T45" fmla="*/ 26 h 39"/>
                <a:gd name="T46" fmla="*/ 3 w 27"/>
                <a:gd name="T47" fmla="*/ 32 h 39"/>
                <a:gd name="T48" fmla="*/ 8 w 27"/>
                <a:gd name="T49" fmla="*/ 36 h 39"/>
                <a:gd name="T50" fmla="*/ 14 w 27"/>
                <a:gd name="T51" fmla="*/ 37 h 39"/>
                <a:gd name="T52" fmla="*/ 20 w 27"/>
                <a:gd name="T53" fmla="*/ 35 h 39"/>
                <a:gd name="T54" fmla="*/ 22 w 27"/>
                <a:gd name="T55" fmla="*/ 31 h 39"/>
                <a:gd name="T56" fmla="*/ 21 w 27"/>
                <a:gd name="T57" fmla="*/ 28 h 39"/>
                <a:gd name="T58" fmla="*/ 18 w 27"/>
                <a:gd name="T59" fmla="*/ 26 h 39"/>
                <a:gd name="T60" fmla="*/ 12 w 27"/>
                <a:gd name="T61" fmla="*/ 22 h 39"/>
                <a:gd name="T62" fmla="*/ 4 w 27"/>
                <a:gd name="T63" fmla="*/ 18 h 39"/>
                <a:gd name="T64" fmla="*/ 1 w 27"/>
                <a:gd name="T65" fmla="*/ 14 h 39"/>
                <a:gd name="T66" fmla="*/ 0 w 27"/>
                <a:gd name="T67" fmla="*/ 10 h 39"/>
                <a:gd name="T68" fmla="*/ 3 w 27"/>
                <a:gd name="T69" fmla="*/ 3 h 39"/>
                <a:gd name="T70" fmla="*/ 12 w 27"/>
                <a:gd name="T71" fmla="*/ 0 h 39"/>
                <a:gd name="T72" fmla="*/ 19 w 27"/>
                <a:gd name="T73" fmla="*/ 2 h 39"/>
                <a:gd name="T74" fmla="*/ 21 w 27"/>
                <a:gd name="T75" fmla="*/ 2 h 39"/>
                <a:gd name="T76" fmla="*/ 23 w 27"/>
                <a:gd name="T77" fmla="*/ 2 h 39"/>
                <a:gd name="T78" fmla="*/ 23 w 27"/>
                <a:gd name="T79" fmla="*/ 0 h 39"/>
                <a:gd name="T80" fmla="*/ 24 w 27"/>
                <a:gd name="T8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" h="39">
                  <a:moveTo>
                    <a:pt x="24" y="0"/>
                  </a:move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1"/>
                    <a:pt x="22" y="9"/>
                    <a:pt x="21" y="7"/>
                  </a:cubicBezTo>
                  <a:cubicBezTo>
                    <a:pt x="20" y="6"/>
                    <a:pt x="19" y="5"/>
                    <a:pt x="17" y="4"/>
                  </a:cubicBezTo>
                  <a:cubicBezTo>
                    <a:pt x="16" y="3"/>
                    <a:pt x="14" y="2"/>
                    <a:pt x="12" y="2"/>
                  </a:cubicBezTo>
                  <a:cubicBezTo>
                    <a:pt x="10" y="2"/>
                    <a:pt x="8" y="3"/>
                    <a:pt x="7" y="4"/>
                  </a:cubicBezTo>
                  <a:cubicBezTo>
                    <a:pt x="5" y="5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7" y="13"/>
                    <a:pt x="10" y="14"/>
                    <a:pt x="15" y="17"/>
                  </a:cubicBezTo>
                  <a:cubicBezTo>
                    <a:pt x="19" y="19"/>
                    <a:pt x="21" y="20"/>
                    <a:pt x="23" y="21"/>
                  </a:cubicBezTo>
                  <a:cubicBezTo>
                    <a:pt x="24" y="22"/>
                    <a:pt x="25" y="23"/>
                    <a:pt x="26" y="25"/>
                  </a:cubicBezTo>
                  <a:cubicBezTo>
                    <a:pt x="27" y="26"/>
                    <a:pt x="27" y="27"/>
                    <a:pt x="27" y="29"/>
                  </a:cubicBezTo>
                  <a:cubicBezTo>
                    <a:pt x="27" y="32"/>
                    <a:pt x="26" y="34"/>
                    <a:pt x="24" y="36"/>
                  </a:cubicBezTo>
                  <a:cubicBezTo>
                    <a:pt x="21" y="38"/>
                    <a:pt x="18" y="39"/>
                    <a:pt x="14" y="39"/>
                  </a:cubicBezTo>
                  <a:cubicBezTo>
                    <a:pt x="13" y="39"/>
                    <a:pt x="12" y="39"/>
                    <a:pt x="11" y="39"/>
                  </a:cubicBezTo>
                  <a:cubicBezTo>
                    <a:pt x="10" y="39"/>
                    <a:pt x="9" y="38"/>
                    <a:pt x="7" y="38"/>
                  </a:cubicBezTo>
                  <a:cubicBezTo>
                    <a:pt x="5" y="37"/>
                    <a:pt x="4" y="37"/>
                    <a:pt x="3" y="37"/>
                  </a:cubicBezTo>
                  <a:cubicBezTo>
                    <a:pt x="3" y="37"/>
                    <a:pt x="2" y="37"/>
                    <a:pt x="2" y="37"/>
                  </a:cubicBezTo>
                  <a:cubicBezTo>
                    <a:pt x="2" y="38"/>
                    <a:pt x="1" y="38"/>
                    <a:pt x="1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9"/>
                    <a:pt x="3" y="31"/>
                    <a:pt x="3" y="32"/>
                  </a:cubicBezTo>
                  <a:cubicBezTo>
                    <a:pt x="4" y="34"/>
                    <a:pt x="6" y="35"/>
                    <a:pt x="8" y="36"/>
                  </a:cubicBezTo>
                  <a:cubicBezTo>
                    <a:pt x="9" y="37"/>
                    <a:pt x="11" y="37"/>
                    <a:pt x="14" y="37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4"/>
                    <a:pt x="22" y="33"/>
                    <a:pt x="22" y="31"/>
                  </a:cubicBezTo>
                  <a:cubicBezTo>
                    <a:pt x="22" y="30"/>
                    <a:pt x="21" y="29"/>
                    <a:pt x="21" y="28"/>
                  </a:cubicBezTo>
                  <a:cubicBezTo>
                    <a:pt x="20" y="27"/>
                    <a:pt x="20" y="26"/>
                    <a:pt x="18" y="26"/>
                  </a:cubicBezTo>
                  <a:cubicBezTo>
                    <a:pt x="18" y="25"/>
                    <a:pt x="15" y="24"/>
                    <a:pt x="12" y="22"/>
                  </a:cubicBezTo>
                  <a:cubicBezTo>
                    <a:pt x="8" y="20"/>
                    <a:pt x="6" y="19"/>
                    <a:pt x="4" y="18"/>
                  </a:cubicBezTo>
                  <a:cubicBezTo>
                    <a:pt x="3" y="17"/>
                    <a:pt x="2" y="16"/>
                    <a:pt x="1" y="14"/>
                  </a:cubicBezTo>
                  <a:cubicBezTo>
                    <a:pt x="0" y="13"/>
                    <a:pt x="0" y="12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8" y="0"/>
                    <a:pt x="12" y="0"/>
                  </a:cubicBezTo>
                  <a:cubicBezTo>
                    <a:pt x="14" y="0"/>
                    <a:pt x="16" y="1"/>
                    <a:pt x="19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3" y="2"/>
                    <a:pt x="23" y="1"/>
                    <a:pt x="2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7" name="Freeform 36">
              <a:extLst>
                <a:ext uri="{FF2B5EF4-FFF2-40B4-BE49-F238E27FC236}">
                  <a16:creationId xmlns:a16="http://schemas.microsoft.com/office/drawing/2014/main" id="{A63399F7-CD4F-C842-8896-0B7024E307D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0" y="2326"/>
              <a:ext cx="35" cy="71"/>
            </a:xfrm>
            <a:custGeom>
              <a:avLst/>
              <a:gdLst>
                <a:gd name="T0" fmla="*/ 18 w 18"/>
                <a:gd name="T1" fmla="*/ 36 h 37"/>
                <a:gd name="T2" fmla="*/ 18 w 18"/>
                <a:gd name="T3" fmla="*/ 37 h 37"/>
                <a:gd name="T4" fmla="*/ 0 w 18"/>
                <a:gd name="T5" fmla="*/ 37 h 37"/>
                <a:gd name="T6" fmla="*/ 0 w 18"/>
                <a:gd name="T7" fmla="*/ 36 h 37"/>
                <a:gd name="T8" fmla="*/ 2 w 18"/>
                <a:gd name="T9" fmla="*/ 36 h 37"/>
                <a:gd name="T10" fmla="*/ 6 w 18"/>
                <a:gd name="T11" fmla="*/ 35 h 37"/>
                <a:gd name="T12" fmla="*/ 6 w 18"/>
                <a:gd name="T13" fmla="*/ 31 h 37"/>
                <a:gd name="T14" fmla="*/ 6 w 18"/>
                <a:gd name="T15" fmla="*/ 7 h 37"/>
                <a:gd name="T16" fmla="*/ 6 w 18"/>
                <a:gd name="T17" fmla="*/ 3 h 37"/>
                <a:gd name="T18" fmla="*/ 5 w 18"/>
                <a:gd name="T19" fmla="*/ 2 h 37"/>
                <a:gd name="T20" fmla="*/ 2 w 18"/>
                <a:gd name="T21" fmla="*/ 1 h 37"/>
                <a:gd name="T22" fmla="*/ 0 w 18"/>
                <a:gd name="T23" fmla="*/ 1 h 37"/>
                <a:gd name="T24" fmla="*/ 0 w 18"/>
                <a:gd name="T25" fmla="*/ 0 h 37"/>
                <a:gd name="T26" fmla="*/ 18 w 18"/>
                <a:gd name="T27" fmla="*/ 0 h 37"/>
                <a:gd name="T28" fmla="*/ 18 w 18"/>
                <a:gd name="T29" fmla="*/ 1 h 37"/>
                <a:gd name="T30" fmla="*/ 16 w 18"/>
                <a:gd name="T31" fmla="*/ 1 h 37"/>
                <a:gd name="T32" fmla="*/ 13 w 18"/>
                <a:gd name="T33" fmla="*/ 2 h 37"/>
                <a:gd name="T34" fmla="*/ 12 w 18"/>
                <a:gd name="T35" fmla="*/ 7 h 37"/>
                <a:gd name="T36" fmla="*/ 12 w 18"/>
                <a:gd name="T37" fmla="*/ 31 h 37"/>
                <a:gd name="T38" fmla="*/ 12 w 18"/>
                <a:gd name="T39" fmla="*/ 34 h 37"/>
                <a:gd name="T40" fmla="*/ 14 w 18"/>
                <a:gd name="T41" fmla="*/ 36 h 37"/>
                <a:gd name="T42" fmla="*/ 16 w 18"/>
                <a:gd name="T43" fmla="*/ 36 h 37"/>
                <a:gd name="T44" fmla="*/ 18 w 18"/>
                <a:gd name="T45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" h="37">
                  <a:moveTo>
                    <a:pt x="18" y="36"/>
                  </a:move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4" y="1"/>
                    <a:pt x="13" y="2"/>
                  </a:cubicBezTo>
                  <a:cubicBezTo>
                    <a:pt x="12" y="3"/>
                    <a:pt x="12" y="4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15" y="36"/>
                    <a:pt x="16" y="36"/>
                    <a:pt x="16" y="36"/>
                  </a:cubicBez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8" name="Freeform 37">
              <a:extLst>
                <a:ext uri="{FF2B5EF4-FFF2-40B4-BE49-F238E27FC236}">
                  <a16:creationId xmlns:a16="http://schemas.microsoft.com/office/drawing/2014/main" id="{71B78188-4143-E74E-9E3D-645564BE30B4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0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89" name="Freeform 38">
              <a:extLst>
                <a:ext uri="{FF2B5EF4-FFF2-40B4-BE49-F238E27FC236}">
                  <a16:creationId xmlns:a16="http://schemas.microsoft.com/office/drawing/2014/main" id="{469470C3-B3F5-3A44-84F9-AC4B9EAD489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59" y="2326"/>
              <a:ext cx="82" cy="71"/>
            </a:xfrm>
            <a:custGeom>
              <a:avLst/>
              <a:gdLst>
                <a:gd name="T0" fmla="*/ 29 w 43"/>
                <a:gd name="T1" fmla="*/ 0 h 37"/>
                <a:gd name="T2" fmla="*/ 43 w 43"/>
                <a:gd name="T3" fmla="*/ 0 h 37"/>
                <a:gd name="T4" fmla="*/ 43 w 43"/>
                <a:gd name="T5" fmla="*/ 1 h 37"/>
                <a:gd name="T6" fmla="*/ 42 w 43"/>
                <a:gd name="T7" fmla="*/ 1 h 37"/>
                <a:gd name="T8" fmla="*/ 40 w 43"/>
                <a:gd name="T9" fmla="*/ 2 h 37"/>
                <a:gd name="T10" fmla="*/ 37 w 43"/>
                <a:gd name="T11" fmla="*/ 3 h 37"/>
                <a:gd name="T12" fmla="*/ 34 w 43"/>
                <a:gd name="T13" fmla="*/ 7 h 37"/>
                <a:gd name="T14" fmla="*/ 24 w 43"/>
                <a:gd name="T15" fmla="*/ 21 h 37"/>
                <a:gd name="T16" fmla="*/ 24 w 43"/>
                <a:gd name="T17" fmla="*/ 31 h 37"/>
                <a:gd name="T18" fmla="*/ 25 w 43"/>
                <a:gd name="T19" fmla="*/ 35 h 37"/>
                <a:gd name="T20" fmla="*/ 29 w 43"/>
                <a:gd name="T21" fmla="*/ 36 h 37"/>
                <a:gd name="T22" fmla="*/ 30 w 43"/>
                <a:gd name="T23" fmla="*/ 36 h 37"/>
                <a:gd name="T24" fmla="*/ 30 w 43"/>
                <a:gd name="T25" fmla="*/ 37 h 37"/>
                <a:gd name="T26" fmla="*/ 13 w 43"/>
                <a:gd name="T27" fmla="*/ 37 h 37"/>
                <a:gd name="T28" fmla="*/ 13 w 43"/>
                <a:gd name="T29" fmla="*/ 36 h 37"/>
                <a:gd name="T30" fmla="*/ 14 w 43"/>
                <a:gd name="T31" fmla="*/ 36 h 37"/>
                <a:gd name="T32" fmla="*/ 18 w 43"/>
                <a:gd name="T33" fmla="*/ 35 h 37"/>
                <a:gd name="T34" fmla="*/ 18 w 43"/>
                <a:gd name="T35" fmla="*/ 31 h 37"/>
                <a:gd name="T36" fmla="*/ 18 w 43"/>
                <a:gd name="T37" fmla="*/ 22 h 37"/>
                <a:gd name="T38" fmla="*/ 7 w 43"/>
                <a:gd name="T39" fmla="*/ 6 h 37"/>
                <a:gd name="T40" fmla="*/ 4 w 43"/>
                <a:gd name="T41" fmla="*/ 3 h 37"/>
                <a:gd name="T42" fmla="*/ 1 w 43"/>
                <a:gd name="T43" fmla="*/ 1 h 37"/>
                <a:gd name="T44" fmla="*/ 0 w 43"/>
                <a:gd name="T45" fmla="*/ 1 h 37"/>
                <a:gd name="T46" fmla="*/ 0 w 43"/>
                <a:gd name="T47" fmla="*/ 0 h 37"/>
                <a:gd name="T48" fmla="*/ 17 w 43"/>
                <a:gd name="T49" fmla="*/ 0 h 37"/>
                <a:gd name="T50" fmla="*/ 17 w 43"/>
                <a:gd name="T51" fmla="*/ 1 h 37"/>
                <a:gd name="T52" fmla="*/ 16 w 43"/>
                <a:gd name="T53" fmla="*/ 1 h 37"/>
                <a:gd name="T54" fmla="*/ 14 w 43"/>
                <a:gd name="T55" fmla="*/ 2 h 37"/>
                <a:gd name="T56" fmla="*/ 13 w 43"/>
                <a:gd name="T57" fmla="*/ 3 h 37"/>
                <a:gd name="T58" fmla="*/ 14 w 43"/>
                <a:gd name="T59" fmla="*/ 7 h 37"/>
                <a:gd name="T60" fmla="*/ 23 w 43"/>
                <a:gd name="T61" fmla="*/ 19 h 37"/>
                <a:gd name="T62" fmla="*/ 31 w 43"/>
                <a:gd name="T63" fmla="*/ 8 h 37"/>
                <a:gd name="T64" fmla="*/ 33 w 43"/>
                <a:gd name="T65" fmla="*/ 4 h 37"/>
                <a:gd name="T66" fmla="*/ 32 w 43"/>
                <a:gd name="T67" fmla="*/ 2 h 37"/>
                <a:gd name="T68" fmla="*/ 31 w 43"/>
                <a:gd name="T69" fmla="*/ 1 h 37"/>
                <a:gd name="T70" fmla="*/ 29 w 43"/>
                <a:gd name="T71" fmla="*/ 1 h 37"/>
                <a:gd name="T72" fmla="*/ 29 w 43"/>
                <a:gd name="T7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3" h="37">
                  <a:moveTo>
                    <a:pt x="29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2" y="1"/>
                    <a:pt x="41" y="1"/>
                    <a:pt x="40" y="2"/>
                  </a:cubicBezTo>
                  <a:cubicBezTo>
                    <a:pt x="39" y="2"/>
                    <a:pt x="38" y="3"/>
                    <a:pt x="37" y="3"/>
                  </a:cubicBezTo>
                  <a:cubicBezTo>
                    <a:pt x="36" y="4"/>
                    <a:pt x="35" y="6"/>
                    <a:pt x="34" y="7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3"/>
                    <a:pt x="24" y="35"/>
                    <a:pt x="25" y="35"/>
                  </a:cubicBezTo>
                  <a:cubicBezTo>
                    <a:pt x="26" y="36"/>
                    <a:pt x="27" y="36"/>
                    <a:pt x="29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6" y="36"/>
                    <a:pt x="17" y="36"/>
                    <a:pt x="18" y="35"/>
                  </a:cubicBezTo>
                  <a:cubicBezTo>
                    <a:pt x="18" y="34"/>
                    <a:pt x="18" y="33"/>
                    <a:pt x="18" y="3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5"/>
                    <a:pt x="5" y="3"/>
                    <a:pt x="4" y="3"/>
                  </a:cubicBezTo>
                  <a:cubicBezTo>
                    <a:pt x="4" y="3"/>
                    <a:pt x="3" y="2"/>
                    <a:pt x="1" y="1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1"/>
                    <a:pt x="15" y="1"/>
                    <a:pt x="14" y="2"/>
                  </a:cubicBezTo>
                  <a:cubicBezTo>
                    <a:pt x="13" y="2"/>
                    <a:pt x="13" y="3"/>
                    <a:pt x="13" y="3"/>
                  </a:cubicBezTo>
                  <a:cubicBezTo>
                    <a:pt x="13" y="4"/>
                    <a:pt x="13" y="5"/>
                    <a:pt x="14" y="7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2" y="6"/>
                    <a:pt x="33" y="5"/>
                    <a:pt x="33" y="4"/>
                  </a:cubicBezTo>
                  <a:cubicBezTo>
                    <a:pt x="33" y="3"/>
                    <a:pt x="33" y="3"/>
                    <a:pt x="32" y="2"/>
                  </a:cubicBezTo>
                  <a:cubicBezTo>
                    <a:pt x="32" y="2"/>
                    <a:pt x="32" y="2"/>
                    <a:pt x="31" y="1"/>
                  </a:cubicBezTo>
                  <a:cubicBezTo>
                    <a:pt x="31" y="1"/>
                    <a:pt x="30" y="1"/>
                    <a:pt x="29" y="1"/>
                  </a:cubicBez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0" name="Freeform 39">
              <a:extLst>
                <a:ext uri="{FF2B5EF4-FFF2-40B4-BE49-F238E27FC236}">
                  <a16:creationId xmlns:a16="http://schemas.microsoft.com/office/drawing/2014/main" id="{D4EFA75B-EE97-9446-B44B-502DC981E5A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70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4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4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0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3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2" name="Freeform 40">
              <a:extLst>
                <a:ext uri="{FF2B5EF4-FFF2-40B4-BE49-F238E27FC236}">
                  <a16:creationId xmlns:a16="http://schemas.microsoft.com/office/drawing/2014/main" id="{1B800D86-1FAA-8047-875A-2DAA54CF267D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2" y="2326"/>
              <a:ext cx="59" cy="71"/>
            </a:xfrm>
            <a:custGeom>
              <a:avLst/>
              <a:gdLst>
                <a:gd name="T0" fmla="*/ 12 w 31"/>
                <a:gd name="T1" fmla="*/ 2 h 37"/>
                <a:gd name="T2" fmla="*/ 12 w 31"/>
                <a:gd name="T3" fmla="*/ 17 h 37"/>
                <a:gd name="T4" fmla="*/ 19 w 31"/>
                <a:gd name="T5" fmla="*/ 17 h 37"/>
                <a:gd name="T6" fmla="*/ 23 w 31"/>
                <a:gd name="T7" fmla="*/ 16 h 37"/>
                <a:gd name="T8" fmla="*/ 25 w 31"/>
                <a:gd name="T9" fmla="*/ 12 h 37"/>
                <a:gd name="T10" fmla="*/ 26 w 31"/>
                <a:gd name="T11" fmla="*/ 12 h 37"/>
                <a:gd name="T12" fmla="*/ 26 w 31"/>
                <a:gd name="T13" fmla="*/ 24 h 37"/>
                <a:gd name="T14" fmla="*/ 25 w 31"/>
                <a:gd name="T15" fmla="*/ 24 h 37"/>
                <a:gd name="T16" fmla="*/ 24 w 31"/>
                <a:gd name="T17" fmla="*/ 21 h 37"/>
                <a:gd name="T18" fmla="*/ 22 w 31"/>
                <a:gd name="T19" fmla="*/ 20 h 37"/>
                <a:gd name="T20" fmla="*/ 19 w 31"/>
                <a:gd name="T21" fmla="*/ 19 h 37"/>
                <a:gd name="T22" fmla="*/ 12 w 31"/>
                <a:gd name="T23" fmla="*/ 19 h 37"/>
                <a:gd name="T24" fmla="*/ 12 w 31"/>
                <a:gd name="T25" fmla="*/ 31 h 37"/>
                <a:gd name="T26" fmla="*/ 12 w 31"/>
                <a:gd name="T27" fmla="*/ 34 h 37"/>
                <a:gd name="T28" fmla="*/ 13 w 31"/>
                <a:gd name="T29" fmla="*/ 36 h 37"/>
                <a:gd name="T30" fmla="*/ 16 w 31"/>
                <a:gd name="T31" fmla="*/ 36 h 37"/>
                <a:gd name="T32" fmla="*/ 18 w 31"/>
                <a:gd name="T33" fmla="*/ 36 h 37"/>
                <a:gd name="T34" fmla="*/ 18 w 31"/>
                <a:gd name="T35" fmla="*/ 37 h 37"/>
                <a:gd name="T36" fmla="*/ 0 w 31"/>
                <a:gd name="T37" fmla="*/ 37 h 37"/>
                <a:gd name="T38" fmla="*/ 0 w 31"/>
                <a:gd name="T39" fmla="*/ 36 h 37"/>
                <a:gd name="T40" fmla="*/ 1 w 31"/>
                <a:gd name="T41" fmla="*/ 36 h 37"/>
                <a:gd name="T42" fmla="*/ 5 w 31"/>
                <a:gd name="T43" fmla="*/ 35 h 37"/>
                <a:gd name="T44" fmla="*/ 6 w 31"/>
                <a:gd name="T45" fmla="*/ 31 h 37"/>
                <a:gd name="T46" fmla="*/ 6 w 31"/>
                <a:gd name="T47" fmla="*/ 7 h 37"/>
                <a:gd name="T48" fmla="*/ 5 w 31"/>
                <a:gd name="T49" fmla="*/ 3 h 37"/>
                <a:gd name="T50" fmla="*/ 4 w 31"/>
                <a:gd name="T51" fmla="*/ 2 h 37"/>
                <a:gd name="T52" fmla="*/ 1 w 31"/>
                <a:gd name="T53" fmla="*/ 1 h 37"/>
                <a:gd name="T54" fmla="*/ 0 w 31"/>
                <a:gd name="T55" fmla="*/ 1 h 37"/>
                <a:gd name="T56" fmla="*/ 0 w 31"/>
                <a:gd name="T57" fmla="*/ 0 h 37"/>
                <a:gd name="T58" fmla="*/ 31 w 31"/>
                <a:gd name="T59" fmla="*/ 0 h 37"/>
                <a:gd name="T60" fmla="*/ 31 w 31"/>
                <a:gd name="T61" fmla="*/ 8 h 37"/>
                <a:gd name="T62" fmla="*/ 30 w 31"/>
                <a:gd name="T63" fmla="*/ 8 h 37"/>
                <a:gd name="T64" fmla="*/ 28 w 31"/>
                <a:gd name="T65" fmla="*/ 4 h 37"/>
                <a:gd name="T66" fmla="*/ 26 w 31"/>
                <a:gd name="T67" fmla="*/ 3 h 37"/>
                <a:gd name="T68" fmla="*/ 21 w 31"/>
                <a:gd name="T69" fmla="*/ 2 h 37"/>
                <a:gd name="T70" fmla="*/ 12 w 31"/>
                <a:gd name="T71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21" y="17"/>
                    <a:pt x="22" y="16"/>
                    <a:pt x="23" y="16"/>
                  </a:cubicBezTo>
                  <a:cubicBezTo>
                    <a:pt x="24" y="15"/>
                    <a:pt x="24" y="14"/>
                    <a:pt x="25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24"/>
                    <a:pt x="26" y="24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3"/>
                    <a:pt x="24" y="22"/>
                    <a:pt x="24" y="21"/>
                  </a:cubicBezTo>
                  <a:cubicBezTo>
                    <a:pt x="24" y="20"/>
                    <a:pt x="23" y="20"/>
                    <a:pt x="22" y="20"/>
                  </a:cubicBezTo>
                  <a:cubicBezTo>
                    <a:pt x="22" y="19"/>
                    <a:pt x="21" y="19"/>
                    <a:pt x="19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5"/>
                    <a:pt x="13" y="35"/>
                    <a:pt x="13" y="36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5"/>
                    <a:pt x="6" y="4"/>
                    <a:pt x="5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3" y="1"/>
                    <a:pt x="2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29" y="6"/>
                    <a:pt x="29" y="5"/>
                    <a:pt x="28" y="4"/>
                  </a:cubicBezTo>
                  <a:cubicBezTo>
                    <a:pt x="27" y="4"/>
                    <a:pt x="27" y="3"/>
                    <a:pt x="26" y="3"/>
                  </a:cubicBezTo>
                  <a:cubicBezTo>
                    <a:pt x="25" y="2"/>
                    <a:pt x="23" y="2"/>
                    <a:pt x="21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5" name="Freeform 41">
              <a:extLst>
                <a:ext uri="{FF2B5EF4-FFF2-40B4-BE49-F238E27FC236}">
                  <a16:creationId xmlns:a16="http://schemas.microsoft.com/office/drawing/2014/main" id="{3FB5B995-5A06-0F48-B688-10DAC8FB13F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5" y="2326"/>
              <a:ext cx="59" cy="71"/>
            </a:xfrm>
            <a:custGeom>
              <a:avLst/>
              <a:gdLst>
                <a:gd name="T0" fmla="*/ 11 w 31"/>
                <a:gd name="T1" fmla="*/ 20 h 37"/>
                <a:gd name="T2" fmla="*/ 11 w 31"/>
                <a:gd name="T3" fmla="*/ 31 h 37"/>
                <a:gd name="T4" fmla="*/ 12 w 31"/>
                <a:gd name="T5" fmla="*/ 35 h 37"/>
                <a:gd name="T6" fmla="*/ 16 w 31"/>
                <a:gd name="T7" fmla="*/ 36 h 37"/>
                <a:gd name="T8" fmla="*/ 17 w 31"/>
                <a:gd name="T9" fmla="*/ 36 h 37"/>
                <a:gd name="T10" fmla="*/ 17 w 31"/>
                <a:gd name="T11" fmla="*/ 37 h 37"/>
                <a:gd name="T12" fmla="*/ 0 w 31"/>
                <a:gd name="T13" fmla="*/ 37 h 37"/>
                <a:gd name="T14" fmla="*/ 0 w 31"/>
                <a:gd name="T15" fmla="*/ 36 h 37"/>
                <a:gd name="T16" fmla="*/ 1 w 31"/>
                <a:gd name="T17" fmla="*/ 36 h 37"/>
                <a:gd name="T18" fmla="*/ 5 w 31"/>
                <a:gd name="T19" fmla="*/ 35 h 37"/>
                <a:gd name="T20" fmla="*/ 6 w 31"/>
                <a:gd name="T21" fmla="*/ 31 h 37"/>
                <a:gd name="T22" fmla="*/ 6 w 31"/>
                <a:gd name="T23" fmla="*/ 7 h 37"/>
                <a:gd name="T24" fmla="*/ 5 w 31"/>
                <a:gd name="T25" fmla="*/ 2 h 37"/>
                <a:gd name="T26" fmla="*/ 1 w 31"/>
                <a:gd name="T27" fmla="*/ 1 h 37"/>
                <a:gd name="T28" fmla="*/ 0 w 31"/>
                <a:gd name="T29" fmla="*/ 1 h 37"/>
                <a:gd name="T30" fmla="*/ 0 w 31"/>
                <a:gd name="T31" fmla="*/ 0 h 37"/>
                <a:gd name="T32" fmla="*/ 15 w 31"/>
                <a:gd name="T33" fmla="*/ 0 h 37"/>
                <a:gd name="T34" fmla="*/ 24 w 31"/>
                <a:gd name="T35" fmla="*/ 1 h 37"/>
                <a:gd name="T36" fmla="*/ 29 w 31"/>
                <a:gd name="T37" fmla="*/ 5 h 37"/>
                <a:gd name="T38" fmla="*/ 31 w 31"/>
                <a:gd name="T39" fmla="*/ 10 h 37"/>
                <a:gd name="T40" fmla="*/ 28 w 31"/>
                <a:gd name="T41" fmla="*/ 18 h 37"/>
                <a:gd name="T42" fmla="*/ 18 w 31"/>
                <a:gd name="T43" fmla="*/ 21 h 37"/>
                <a:gd name="T44" fmla="*/ 15 w 31"/>
                <a:gd name="T45" fmla="*/ 20 h 37"/>
                <a:gd name="T46" fmla="*/ 11 w 31"/>
                <a:gd name="T47" fmla="*/ 20 h 37"/>
                <a:gd name="T48" fmla="*/ 11 w 31"/>
                <a:gd name="T49" fmla="*/ 18 h 37"/>
                <a:gd name="T50" fmla="*/ 14 w 31"/>
                <a:gd name="T51" fmla="*/ 19 h 37"/>
                <a:gd name="T52" fmla="*/ 16 w 31"/>
                <a:gd name="T53" fmla="*/ 19 h 37"/>
                <a:gd name="T54" fmla="*/ 22 w 31"/>
                <a:gd name="T55" fmla="*/ 17 h 37"/>
                <a:gd name="T56" fmla="*/ 24 w 31"/>
                <a:gd name="T57" fmla="*/ 11 h 37"/>
                <a:gd name="T58" fmla="*/ 23 w 31"/>
                <a:gd name="T59" fmla="*/ 6 h 37"/>
                <a:gd name="T60" fmla="*/ 20 w 31"/>
                <a:gd name="T61" fmla="*/ 3 h 37"/>
                <a:gd name="T62" fmla="*/ 15 w 31"/>
                <a:gd name="T63" fmla="*/ 2 h 37"/>
                <a:gd name="T64" fmla="*/ 11 w 31"/>
                <a:gd name="T65" fmla="*/ 3 h 37"/>
                <a:gd name="T66" fmla="*/ 11 w 31"/>
                <a:gd name="T67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" h="37">
                  <a:moveTo>
                    <a:pt x="11" y="20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2" y="35"/>
                    <a:pt x="12" y="35"/>
                  </a:cubicBezTo>
                  <a:cubicBezTo>
                    <a:pt x="13" y="36"/>
                    <a:pt x="14" y="36"/>
                    <a:pt x="16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1" y="0"/>
                    <a:pt x="24" y="1"/>
                  </a:cubicBezTo>
                  <a:cubicBezTo>
                    <a:pt x="26" y="2"/>
                    <a:pt x="27" y="3"/>
                    <a:pt x="29" y="5"/>
                  </a:cubicBezTo>
                  <a:cubicBezTo>
                    <a:pt x="30" y="6"/>
                    <a:pt x="31" y="8"/>
                    <a:pt x="31" y="10"/>
                  </a:cubicBezTo>
                  <a:cubicBezTo>
                    <a:pt x="31" y="13"/>
                    <a:pt x="30" y="16"/>
                    <a:pt x="28" y="18"/>
                  </a:cubicBezTo>
                  <a:cubicBezTo>
                    <a:pt x="26" y="20"/>
                    <a:pt x="22" y="21"/>
                    <a:pt x="18" y="21"/>
                  </a:cubicBezTo>
                  <a:cubicBezTo>
                    <a:pt x="17" y="21"/>
                    <a:pt x="16" y="21"/>
                    <a:pt x="15" y="20"/>
                  </a:cubicBezTo>
                  <a:cubicBezTo>
                    <a:pt x="14" y="20"/>
                    <a:pt x="13" y="20"/>
                    <a:pt x="11" y="20"/>
                  </a:cubicBezTo>
                  <a:close/>
                  <a:moveTo>
                    <a:pt x="11" y="18"/>
                  </a:moveTo>
                  <a:cubicBezTo>
                    <a:pt x="13" y="18"/>
                    <a:pt x="13" y="19"/>
                    <a:pt x="14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9" y="19"/>
                    <a:pt x="20" y="18"/>
                    <a:pt x="22" y="17"/>
                  </a:cubicBezTo>
                  <a:cubicBezTo>
                    <a:pt x="23" y="15"/>
                    <a:pt x="24" y="13"/>
                    <a:pt x="24" y="11"/>
                  </a:cubicBezTo>
                  <a:cubicBezTo>
                    <a:pt x="24" y="9"/>
                    <a:pt x="24" y="8"/>
                    <a:pt x="23" y="6"/>
                  </a:cubicBezTo>
                  <a:cubicBezTo>
                    <a:pt x="22" y="5"/>
                    <a:pt x="21" y="4"/>
                    <a:pt x="20" y="3"/>
                  </a:cubicBezTo>
                  <a:cubicBezTo>
                    <a:pt x="19" y="3"/>
                    <a:pt x="17" y="2"/>
                    <a:pt x="15" y="2"/>
                  </a:cubicBezTo>
                  <a:cubicBezTo>
                    <a:pt x="14" y="2"/>
                    <a:pt x="13" y="2"/>
                    <a:pt x="11" y="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6" name="Freeform 42">
              <a:extLst>
                <a:ext uri="{FF2B5EF4-FFF2-40B4-BE49-F238E27FC236}">
                  <a16:creationId xmlns:a16="http://schemas.microsoft.com/office/drawing/2014/main" id="{320A86AE-CA2B-1F44-9005-3977C85BE928}"/>
                </a:ext>
              </a:extLst>
            </p:cNvPr>
            <p:cNvSpPr>
              <a:spLocks/>
            </p:cNvSpPr>
            <p:nvPr/>
          </p:nvSpPr>
          <p:spPr bwMode="auto">
            <a:xfrm>
              <a:off x="4210" y="2326"/>
              <a:ext cx="67" cy="71"/>
            </a:xfrm>
            <a:custGeom>
              <a:avLst/>
              <a:gdLst>
                <a:gd name="T0" fmla="*/ 12 w 35"/>
                <a:gd name="T1" fmla="*/ 2 h 37"/>
                <a:gd name="T2" fmla="*/ 12 w 35"/>
                <a:gd name="T3" fmla="*/ 17 h 37"/>
                <a:gd name="T4" fmla="*/ 21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1 w 35"/>
                <a:gd name="T21" fmla="*/ 19 h 37"/>
                <a:gd name="T22" fmla="*/ 12 w 35"/>
                <a:gd name="T23" fmla="*/ 19 h 37"/>
                <a:gd name="T24" fmla="*/ 12 w 35"/>
                <a:gd name="T25" fmla="*/ 31 h 37"/>
                <a:gd name="T26" fmla="*/ 12 w 35"/>
                <a:gd name="T27" fmla="*/ 34 h 37"/>
                <a:gd name="T28" fmla="*/ 13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2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2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2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2" y="2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4" y="19"/>
                    <a:pt x="22" y="19"/>
                    <a:pt x="21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4"/>
                    <a:pt x="12" y="34"/>
                  </a:cubicBezTo>
                  <a:cubicBezTo>
                    <a:pt x="12" y="34"/>
                    <a:pt x="12" y="35"/>
                    <a:pt x="13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3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5" y="35"/>
                    <a:pt x="5" y="35"/>
                    <a:pt x="5" y="34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2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7" name="Freeform 43">
              <a:extLst>
                <a:ext uri="{FF2B5EF4-FFF2-40B4-BE49-F238E27FC236}">
                  <a16:creationId xmlns:a16="http://schemas.microsoft.com/office/drawing/2014/main" id="{56A51641-AF97-5A42-8CB8-A320BF59026D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3" y="2326"/>
              <a:ext cx="65" cy="71"/>
            </a:xfrm>
            <a:custGeom>
              <a:avLst/>
              <a:gdLst>
                <a:gd name="T0" fmla="*/ 34 w 34"/>
                <a:gd name="T1" fmla="*/ 0 h 37"/>
                <a:gd name="T2" fmla="*/ 34 w 34"/>
                <a:gd name="T3" fmla="*/ 9 h 37"/>
                <a:gd name="T4" fmla="*/ 33 w 34"/>
                <a:gd name="T5" fmla="*/ 9 h 37"/>
                <a:gd name="T6" fmla="*/ 32 w 34"/>
                <a:gd name="T7" fmla="*/ 5 h 37"/>
                <a:gd name="T8" fmla="*/ 30 w 34"/>
                <a:gd name="T9" fmla="*/ 3 h 37"/>
                <a:gd name="T10" fmla="*/ 26 w 34"/>
                <a:gd name="T11" fmla="*/ 2 h 37"/>
                <a:gd name="T12" fmla="*/ 20 w 34"/>
                <a:gd name="T13" fmla="*/ 2 h 37"/>
                <a:gd name="T14" fmla="*/ 20 w 34"/>
                <a:gd name="T15" fmla="*/ 31 h 37"/>
                <a:gd name="T16" fmla="*/ 21 w 34"/>
                <a:gd name="T17" fmla="*/ 35 h 37"/>
                <a:gd name="T18" fmla="*/ 24 w 34"/>
                <a:gd name="T19" fmla="*/ 36 h 37"/>
                <a:gd name="T20" fmla="*/ 26 w 34"/>
                <a:gd name="T21" fmla="*/ 36 h 37"/>
                <a:gd name="T22" fmla="*/ 26 w 34"/>
                <a:gd name="T23" fmla="*/ 37 h 37"/>
                <a:gd name="T24" fmla="*/ 8 w 34"/>
                <a:gd name="T25" fmla="*/ 37 h 37"/>
                <a:gd name="T26" fmla="*/ 8 w 34"/>
                <a:gd name="T27" fmla="*/ 36 h 37"/>
                <a:gd name="T28" fmla="*/ 10 w 34"/>
                <a:gd name="T29" fmla="*/ 36 h 37"/>
                <a:gd name="T30" fmla="*/ 13 w 34"/>
                <a:gd name="T31" fmla="*/ 35 h 37"/>
                <a:gd name="T32" fmla="*/ 14 w 34"/>
                <a:gd name="T33" fmla="*/ 31 h 37"/>
                <a:gd name="T34" fmla="*/ 14 w 34"/>
                <a:gd name="T35" fmla="*/ 2 h 37"/>
                <a:gd name="T36" fmla="*/ 9 w 34"/>
                <a:gd name="T37" fmla="*/ 2 h 37"/>
                <a:gd name="T38" fmla="*/ 5 w 34"/>
                <a:gd name="T39" fmla="*/ 3 h 37"/>
                <a:gd name="T40" fmla="*/ 2 w 34"/>
                <a:gd name="T41" fmla="*/ 5 h 37"/>
                <a:gd name="T42" fmla="*/ 1 w 34"/>
                <a:gd name="T43" fmla="*/ 9 h 37"/>
                <a:gd name="T44" fmla="*/ 0 w 34"/>
                <a:gd name="T45" fmla="*/ 9 h 37"/>
                <a:gd name="T46" fmla="*/ 0 w 34"/>
                <a:gd name="T47" fmla="*/ 0 h 37"/>
                <a:gd name="T48" fmla="*/ 34 w 34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7">
                  <a:moveTo>
                    <a:pt x="34" y="0"/>
                  </a:move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7"/>
                    <a:pt x="33" y="6"/>
                    <a:pt x="32" y="5"/>
                  </a:cubicBezTo>
                  <a:cubicBezTo>
                    <a:pt x="32" y="4"/>
                    <a:pt x="31" y="4"/>
                    <a:pt x="30" y="3"/>
                  </a:cubicBezTo>
                  <a:cubicBezTo>
                    <a:pt x="29" y="3"/>
                    <a:pt x="27" y="2"/>
                    <a:pt x="26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3"/>
                    <a:pt x="20" y="35"/>
                    <a:pt x="21" y="35"/>
                  </a:cubicBezTo>
                  <a:cubicBezTo>
                    <a:pt x="21" y="36"/>
                    <a:pt x="23" y="36"/>
                    <a:pt x="24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6"/>
                    <a:pt x="13" y="36"/>
                    <a:pt x="13" y="35"/>
                  </a:cubicBezTo>
                  <a:cubicBezTo>
                    <a:pt x="14" y="34"/>
                    <a:pt x="14" y="33"/>
                    <a:pt x="14" y="3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6" y="2"/>
                    <a:pt x="5" y="3"/>
                  </a:cubicBezTo>
                  <a:cubicBezTo>
                    <a:pt x="4" y="3"/>
                    <a:pt x="3" y="4"/>
                    <a:pt x="2" y="5"/>
                  </a:cubicBezTo>
                  <a:cubicBezTo>
                    <a:pt x="1" y="6"/>
                    <a:pt x="1" y="7"/>
                    <a:pt x="1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8" name="Freeform 44">
              <a:extLst>
                <a:ext uri="{FF2B5EF4-FFF2-40B4-BE49-F238E27FC236}">
                  <a16:creationId xmlns:a16="http://schemas.microsoft.com/office/drawing/2014/main" id="{162B230F-EF67-2140-ABDB-A071DAF5009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51" y="2326"/>
              <a:ext cx="79" cy="71"/>
            </a:xfrm>
            <a:custGeom>
              <a:avLst/>
              <a:gdLst>
                <a:gd name="T0" fmla="*/ 41 w 41"/>
                <a:gd name="T1" fmla="*/ 37 h 37"/>
                <a:gd name="T2" fmla="*/ 30 w 41"/>
                <a:gd name="T3" fmla="*/ 37 h 37"/>
                <a:gd name="T4" fmla="*/ 16 w 41"/>
                <a:gd name="T5" fmla="*/ 20 h 37"/>
                <a:gd name="T6" fmla="*/ 14 w 41"/>
                <a:gd name="T7" fmla="*/ 20 h 37"/>
                <a:gd name="T8" fmla="*/ 13 w 41"/>
                <a:gd name="T9" fmla="*/ 20 h 37"/>
                <a:gd name="T10" fmla="*/ 12 w 41"/>
                <a:gd name="T11" fmla="*/ 20 h 37"/>
                <a:gd name="T12" fmla="*/ 12 w 41"/>
                <a:gd name="T13" fmla="*/ 31 h 37"/>
                <a:gd name="T14" fmla="*/ 13 w 41"/>
                <a:gd name="T15" fmla="*/ 35 h 37"/>
                <a:gd name="T16" fmla="*/ 16 w 41"/>
                <a:gd name="T17" fmla="*/ 36 h 37"/>
                <a:gd name="T18" fmla="*/ 18 w 41"/>
                <a:gd name="T19" fmla="*/ 36 h 37"/>
                <a:gd name="T20" fmla="*/ 18 w 41"/>
                <a:gd name="T21" fmla="*/ 37 h 37"/>
                <a:gd name="T22" fmla="*/ 0 w 41"/>
                <a:gd name="T23" fmla="*/ 37 h 37"/>
                <a:gd name="T24" fmla="*/ 0 w 41"/>
                <a:gd name="T25" fmla="*/ 36 h 37"/>
                <a:gd name="T26" fmla="*/ 2 w 41"/>
                <a:gd name="T27" fmla="*/ 36 h 37"/>
                <a:gd name="T28" fmla="*/ 5 w 41"/>
                <a:gd name="T29" fmla="*/ 35 h 37"/>
                <a:gd name="T30" fmla="*/ 6 w 41"/>
                <a:gd name="T31" fmla="*/ 31 h 37"/>
                <a:gd name="T32" fmla="*/ 6 w 41"/>
                <a:gd name="T33" fmla="*/ 7 h 37"/>
                <a:gd name="T34" fmla="*/ 5 w 41"/>
                <a:gd name="T35" fmla="*/ 2 h 37"/>
                <a:gd name="T36" fmla="*/ 2 w 41"/>
                <a:gd name="T37" fmla="*/ 1 h 37"/>
                <a:gd name="T38" fmla="*/ 0 w 41"/>
                <a:gd name="T39" fmla="*/ 1 h 37"/>
                <a:gd name="T40" fmla="*/ 0 w 41"/>
                <a:gd name="T41" fmla="*/ 0 h 37"/>
                <a:gd name="T42" fmla="*/ 15 w 41"/>
                <a:gd name="T43" fmla="*/ 0 h 37"/>
                <a:gd name="T44" fmla="*/ 25 w 41"/>
                <a:gd name="T45" fmla="*/ 1 h 37"/>
                <a:gd name="T46" fmla="*/ 30 w 41"/>
                <a:gd name="T47" fmla="*/ 4 h 37"/>
                <a:gd name="T48" fmla="*/ 32 w 41"/>
                <a:gd name="T49" fmla="*/ 10 h 37"/>
                <a:gd name="T50" fmla="*/ 30 w 41"/>
                <a:gd name="T51" fmla="*/ 16 h 37"/>
                <a:gd name="T52" fmla="*/ 22 w 41"/>
                <a:gd name="T53" fmla="*/ 19 h 37"/>
                <a:gd name="T54" fmla="*/ 31 w 41"/>
                <a:gd name="T55" fmla="*/ 30 h 37"/>
                <a:gd name="T56" fmla="*/ 36 w 41"/>
                <a:gd name="T57" fmla="*/ 35 h 37"/>
                <a:gd name="T58" fmla="*/ 41 w 41"/>
                <a:gd name="T59" fmla="*/ 36 h 37"/>
                <a:gd name="T60" fmla="*/ 41 w 41"/>
                <a:gd name="T61" fmla="*/ 37 h 37"/>
                <a:gd name="T62" fmla="*/ 12 w 41"/>
                <a:gd name="T63" fmla="*/ 18 h 37"/>
                <a:gd name="T64" fmla="*/ 13 w 41"/>
                <a:gd name="T65" fmla="*/ 18 h 37"/>
                <a:gd name="T66" fmla="*/ 14 w 41"/>
                <a:gd name="T67" fmla="*/ 18 h 37"/>
                <a:gd name="T68" fmla="*/ 22 w 41"/>
                <a:gd name="T69" fmla="*/ 16 h 37"/>
                <a:gd name="T70" fmla="*/ 25 w 41"/>
                <a:gd name="T71" fmla="*/ 10 h 37"/>
                <a:gd name="T72" fmla="*/ 23 w 41"/>
                <a:gd name="T73" fmla="*/ 4 h 37"/>
                <a:gd name="T74" fmla="*/ 17 w 41"/>
                <a:gd name="T75" fmla="*/ 2 h 37"/>
                <a:gd name="T76" fmla="*/ 12 w 41"/>
                <a:gd name="T77" fmla="*/ 3 h 37"/>
                <a:gd name="T78" fmla="*/ 12 w 41"/>
                <a:gd name="T79" fmla="*/ 18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" h="37">
                  <a:moveTo>
                    <a:pt x="41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3"/>
                    <a:pt x="12" y="35"/>
                    <a:pt x="13" y="35"/>
                  </a:cubicBezTo>
                  <a:cubicBezTo>
                    <a:pt x="14" y="36"/>
                    <a:pt x="15" y="36"/>
                    <a:pt x="16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5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20" y="0"/>
                    <a:pt x="23" y="0"/>
                    <a:pt x="25" y="1"/>
                  </a:cubicBezTo>
                  <a:cubicBezTo>
                    <a:pt x="27" y="1"/>
                    <a:pt x="29" y="3"/>
                    <a:pt x="30" y="4"/>
                  </a:cubicBezTo>
                  <a:cubicBezTo>
                    <a:pt x="32" y="6"/>
                    <a:pt x="32" y="7"/>
                    <a:pt x="32" y="10"/>
                  </a:cubicBezTo>
                  <a:cubicBezTo>
                    <a:pt x="32" y="12"/>
                    <a:pt x="31" y="14"/>
                    <a:pt x="30" y="16"/>
                  </a:cubicBezTo>
                  <a:cubicBezTo>
                    <a:pt x="28" y="17"/>
                    <a:pt x="26" y="18"/>
                    <a:pt x="22" y="19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3" y="32"/>
                    <a:pt x="34" y="34"/>
                    <a:pt x="36" y="35"/>
                  </a:cubicBezTo>
                  <a:cubicBezTo>
                    <a:pt x="37" y="36"/>
                    <a:pt x="39" y="36"/>
                    <a:pt x="41" y="36"/>
                  </a:cubicBezTo>
                  <a:lnTo>
                    <a:pt x="41" y="37"/>
                  </a:lnTo>
                  <a:close/>
                  <a:moveTo>
                    <a:pt x="12" y="18"/>
                  </a:move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4" y="18"/>
                  </a:cubicBezTo>
                  <a:cubicBezTo>
                    <a:pt x="18" y="18"/>
                    <a:pt x="20" y="17"/>
                    <a:pt x="22" y="16"/>
                  </a:cubicBezTo>
                  <a:cubicBezTo>
                    <a:pt x="24" y="14"/>
                    <a:pt x="25" y="12"/>
                    <a:pt x="25" y="10"/>
                  </a:cubicBezTo>
                  <a:cubicBezTo>
                    <a:pt x="25" y="8"/>
                    <a:pt x="25" y="6"/>
                    <a:pt x="23" y="4"/>
                  </a:cubicBezTo>
                  <a:cubicBezTo>
                    <a:pt x="21" y="3"/>
                    <a:pt x="19" y="2"/>
                    <a:pt x="17" y="2"/>
                  </a:cubicBezTo>
                  <a:cubicBezTo>
                    <a:pt x="16" y="2"/>
                    <a:pt x="14" y="2"/>
                    <a:pt x="12" y="3"/>
                  </a:cubicBezTo>
                  <a:lnTo>
                    <a:pt x="12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199" name="Freeform 45">
              <a:extLst>
                <a:ext uri="{FF2B5EF4-FFF2-40B4-BE49-F238E27FC236}">
                  <a16:creationId xmlns:a16="http://schemas.microsoft.com/office/drawing/2014/main" id="{41DDC151-BF45-184E-9900-9EC4E5BA3AA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2" y="2324"/>
              <a:ext cx="76" cy="75"/>
            </a:xfrm>
            <a:custGeom>
              <a:avLst/>
              <a:gdLst>
                <a:gd name="T0" fmla="*/ 21 w 40"/>
                <a:gd name="T1" fmla="*/ 0 h 39"/>
                <a:gd name="T2" fmla="*/ 35 w 40"/>
                <a:gd name="T3" fmla="*/ 6 h 39"/>
                <a:gd name="T4" fmla="*/ 40 w 40"/>
                <a:gd name="T5" fmla="*/ 19 h 39"/>
                <a:gd name="T6" fmla="*/ 34 w 40"/>
                <a:gd name="T7" fmla="*/ 34 h 39"/>
                <a:gd name="T8" fmla="*/ 20 w 40"/>
                <a:gd name="T9" fmla="*/ 39 h 39"/>
                <a:gd name="T10" fmla="*/ 6 w 40"/>
                <a:gd name="T11" fmla="*/ 34 h 39"/>
                <a:gd name="T12" fmla="*/ 0 w 40"/>
                <a:gd name="T13" fmla="*/ 20 h 39"/>
                <a:gd name="T14" fmla="*/ 7 w 40"/>
                <a:gd name="T15" fmla="*/ 5 h 39"/>
                <a:gd name="T16" fmla="*/ 21 w 40"/>
                <a:gd name="T17" fmla="*/ 0 h 39"/>
                <a:gd name="T18" fmla="*/ 20 w 40"/>
                <a:gd name="T19" fmla="*/ 2 h 39"/>
                <a:gd name="T20" fmla="*/ 11 w 40"/>
                <a:gd name="T21" fmla="*/ 6 h 39"/>
                <a:gd name="T22" fmla="*/ 7 w 40"/>
                <a:gd name="T23" fmla="*/ 19 h 39"/>
                <a:gd name="T24" fmla="*/ 11 w 40"/>
                <a:gd name="T25" fmla="*/ 33 h 39"/>
                <a:gd name="T26" fmla="*/ 20 w 40"/>
                <a:gd name="T27" fmla="*/ 37 h 39"/>
                <a:gd name="T28" fmla="*/ 30 w 40"/>
                <a:gd name="T29" fmla="*/ 33 h 39"/>
                <a:gd name="T30" fmla="*/ 33 w 40"/>
                <a:gd name="T31" fmla="*/ 20 h 39"/>
                <a:gd name="T32" fmla="*/ 29 w 40"/>
                <a:gd name="T33" fmla="*/ 6 h 39"/>
                <a:gd name="T34" fmla="*/ 20 w 40"/>
                <a:gd name="T3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39">
                  <a:moveTo>
                    <a:pt x="21" y="0"/>
                  </a:moveTo>
                  <a:cubicBezTo>
                    <a:pt x="26" y="0"/>
                    <a:pt x="31" y="2"/>
                    <a:pt x="35" y="6"/>
                  </a:cubicBezTo>
                  <a:cubicBezTo>
                    <a:pt x="38" y="9"/>
                    <a:pt x="40" y="14"/>
                    <a:pt x="40" y="19"/>
                  </a:cubicBezTo>
                  <a:cubicBezTo>
                    <a:pt x="40" y="25"/>
                    <a:pt x="38" y="30"/>
                    <a:pt x="34" y="34"/>
                  </a:cubicBezTo>
                  <a:cubicBezTo>
                    <a:pt x="31" y="37"/>
                    <a:pt x="26" y="39"/>
                    <a:pt x="20" y="39"/>
                  </a:cubicBezTo>
                  <a:cubicBezTo>
                    <a:pt x="14" y="39"/>
                    <a:pt x="10" y="37"/>
                    <a:pt x="6" y="34"/>
                  </a:cubicBezTo>
                  <a:cubicBezTo>
                    <a:pt x="2" y="30"/>
                    <a:pt x="0" y="25"/>
                    <a:pt x="0" y="20"/>
                  </a:cubicBezTo>
                  <a:cubicBezTo>
                    <a:pt x="0" y="14"/>
                    <a:pt x="2" y="9"/>
                    <a:pt x="7" y="5"/>
                  </a:cubicBezTo>
                  <a:cubicBezTo>
                    <a:pt x="11" y="2"/>
                    <a:pt x="15" y="0"/>
                    <a:pt x="21" y="0"/>
                  </a:cubicBezTo>
                  <a:close/>
                  <a:moveTo>
                    <a:pt x="20" y="2"/>
                  </a:moveTo>
                  <a:cubicBezTo>
                    <a:pt x="16" y="2"/>
                    <a:pt x="13" y="3"/>
                    <a:pt x="11" y="6"/>
                  </a:cubicBezTo>
                  <a:cubicBezTo>
                    <a:pt x="8" y="9"/>
                    <a:pt x="7" y="13"/>
                    <a:pt x="7" y="19"/>
                  </a:cubicBezTo>
                  <a:cubicBezTo>
                    <a:pt x="7" y="26"/>
                    <a:pt x="8" y="30"/>
                    <a:pt x="11" y="33"/>
                  </a:cubicBezTo>
                  <a:cubicBezTo>
                    <a:pt x="14" y="36"/>
                    <a:pt x="16" y="37"/>
                    <a:pt x="20" y="37"/>
                  </a:cubicBezTo>
                  <a:cubicBezTo>
                    <a:pt x="24" y="37"/>
                    <a:pt x="27" y="36"/>
                    <a:pt x="30" y="33"/>
                  </a:cubicBezTo>
                  <a:cubicBezTo>
                    <a:pt x="32" y="30"/>
                    <a:pt x="33" y="26"/>
                    <a:pt x="33" y="20"/>
                  </a:cubicBezTo>
                  <a:cubicBezTo>
                    <a:pt x="33" y="14"/>
                    <a:pt x="32" y="9"/>
                    <a:pt x="29" y="6"/>
                  </a:cubicBezTo>
                  <a:cubicBezTo>
                    <a:pt x="27" y="3"/>
                    <a:pt x="24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00" name="Freeform 46">
              <a:extLst>
                <a:ext uri="{FF2B5EF4-FFF2-40B4-BE49-F238E27FC236}">
                  <a16:creationId xmlns:a16="http://schemas.microsoft.com/office/drawing/2014/main" id="{6C73E739-E74E-B444-824C-1957001BBB83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4" y="2326"/>
              <a:ext cx="68" cy="71"/>
            </a:xfrm>
            <a:custGeom>
              <a:avLst/>
              <a:gdLst>
                <a:gd name="T0" fmla="*/ 35 w 36"/>
                <a:gd name="T1" fmla="*/ 27 h 37"/>
                <a:gd name="T2" fmla="*/ 36 w 36"/>
                <a:gd name="T3" fmla="*/ 27 h 37"/>
                <a:gd name="T4" fmla="*/ 32 w 36"/>
                <a:gd name="T5" fmla="*/ 37 h 37"/>
                <a:gd name="T6" fmla="*/ 0 w 36"/>
                <a:gd name="T7" fmla="*/ 37 h 37"/>
                <a:gd name="T8" fmla="*/ 0 w 36"/>
                <a:gd name="T9" fmla="*/ 36 h 37"/>
                <a:gd name="T10" fmla="*/ 2 w 36"/>
                <a:gd name="T11" fmla="*/ 36 h 37"/>
                <a:gd name="T12" fmla="*/ 6 w 36"/>
                <a:gd name="T13" fmla="*/ 35 h 37"/>
                <a:gd name="T14" fmla="*/ 6 w 36"/>
                <a:gd name="T15" fmla="*/ 31 h 37"/>
                <a:gd name="T16" fmla="*/ 6 w 36"/>
                <a:gd name="T17" fmla="*/ 7 h 37"/>
                <a:gd name="T18" fmla="*/ 5 w 36"/>
                <a:gd name="T19" fmla="*/ 2 h 37"/>
                <a:gd name="T20" fmla="*/ 2 w 36"/>
                <a:gd name="T21" fmla="*/ 1 h 37"/>
                <a:gd name="T22" fmla="*/ 0 w 36"/>
                <a:gd name="T23" fmla="*/ 1 h 37"/>
                <a:gd name="T24" fmla="*/ 0 w 36"/>
                <a:gd name="T25" fmla="*/ 0 h 37"/>
                <a:gd name="T26" fmla="*/ 19 w 36"/>
                <a:gd name="T27" fmla="*/ 0 h 37"/>
                <a:gd name="T28" fmla="*/ 19 w 36"/>
                <a:gd name="T29" fmla="*/ 1 h 37"/>
                <a:gd name="T30" fmla="*/ 14 w 36"/>
                <a:gd name="T31" fmla="*/ 2 h 37"/>
                <a:gd name="T32" fmla="*/ 13 w 36"/>
                <a:gd name="T33" fmla="*/ 3 h 37"/>
                <a:gd name="T34" fmla="*/ 12 w 36"/>
                <a:gd name="T35" fmla="*/ 7 h 37"/>
                <a:gd name="T36" fmla="*/ 12 w 36"/>
                <a:gd name="T37" fmla="*/ 31 h 37"/>
                <a:gd name="T38" fmla="*/ 13 w 36"/>
                <a:gd name="T39" fmla="*/ 34 h 37"/>
                <a:gd name="T40" fmla="*/ 14 w 36"/>
                <a:gd name="T41" fmla="*/ 35 h 37"/>
                <a:gd name="T42" fmla="*/ 18 w 36"/>
                <a:gd name="T43" fmla="*/ 35 h 37"/>
                <a:gd name="T44" fmla="*/ 21 w 36"/>
                <a:gd name="T45" fmla="*/ 35 h 37"/>
                <a:gd name="T46" fmla="*/ 28 w 36"/>
                <a:gd name="T47" fmla="*/ 34 h 37"/>
                <a:gd name="T48" fmla="*/ 32 w 36"/>
                <a:gd name="T49" fmla="*/ 32 h 37"/>
                <a:gd name="T50" fmla="*/ 35 w 36"/>
                <a:gd name="T5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37">
                  <a:moveTo>
                    <a:pt x="35" y="27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6"/>
                    <a:pt x="6" y="35"/>
                  </a:cubicBezTo>
                  <a:cubicBezTo>
                    <a:pt x="6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5" y="1"/>
                    <a:pt x="3" y="1"/>
                    <a:pt x="2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17" y="1"/>
                    <a:pt x="15" y="1"/>
                    <a:pt x="14" y="2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2" y="4"/>
                    <a:pt x="12" y="5"/>
                    <a:pt x="12" y="7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3"/>
                    <a:pt x="13" y="34"/>
                  </a:cubicBezTo>
                  <a:cubicBezTo>
                    <a:pt x="13" y="34"/>
                    <a:pt x="13" y="35"/>
                    <a:pt x="14" y="35"/>
                  </a:cubicBezTo>
                  <a:cubicBezTo>
                    <a:pt x="14" y="35"/>
                    <a:pt x="16" y="35"/>
                    <a:pt x="18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5" y="35"/>
                    <a:pt x="27" y="35"/>
                    <a:pt x="28" y="34"/>
                  </a:cubicBezTo>
                  <a:cubicBezTo>
                    <a:pt x="29" y="34"/>
                    <a:pt x="30" y="33"/>
                    <a:pt x="32" y="32"/>
                  </a:cubicBezTo>
                  <a:cubicBezTo>
                    <a:pt x="33" y="31"/>
                    <a:pt x="34" y="29"/>
                    <a:pt x="35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01" name="Freeform 47">
              <a:extLst>
                <a:ext uri="{FF2B5EF4-FFF2-40B4-BE49-F238E27FC236}">
                  <a16:creationId xmlns:a16="http://schemas.microsoft.com/office/drawing/2014/main" id="{1B03D7BD-BDA4-324A-91D7-D6BEA6F772BB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6" y="2326"/>
              <a:ext cx="67" cy="71"/>
            </a:xfrm>
            <a:custGeom>
              <a:avLst/>
              <a:gdLst>
                <a:gd name="T0" fmla="*/ 11 w 35"/>
                <a:gd name="T1" fmla="*/ 2 h 37"/>
                <a:gd name="T2" fmla="*/ 11 w 35"/>
                <a:gd name="T3" fmla="*/ 17 h 37"/>
                <a:gd name="T4" fmla="*/ 20 w 35"/>
                <a:gd name="T5" fmla="*/ 17 h 37"/>
                <a:gd name="T6" fmla="*/ 25 w 35"/>
                <a:gd name="T7" fmla="*/ 16 h 37"/>
                <a:gd name="T8" fmla="*/ 27 w 35"/>
                <a:gd name="T9" fmla="*/ 11 h 37"/>
                <a:gd name="T10" fmla="*/ 28 w 35"/>
                <a:gd name="T11" fmla="*/ 11 h 37"/>
                <a:gd name="T12" fmla="*/ 28 w 35"/>
                <a:gd name="T13" fmla="*/ 24 h 37"/>
                <a:gd name="T14" fmla="*/ 27 w 35"/>
                <a:gd name="T15" fmla="*/ 24 h 37"/>
                <a:gd name="T16" fmla="*/ 26 w 35"/>
                <a:gd name="T17" fmla="*/ 21 h 37"/>
                <a:gd name="T18" fmla="*/ 24 w 35"/>
                <a:gd name="T19" fmla="*/ 19 h 37"/>
                <a:gd name="T20" fmla="*/ 20 w 35"/>
                <a:gd name="T21" fmla="*/ 19 h 37"/>
                <a:gd name="T22" fmla="*/ 11 w 35"/>
                <a:gd name="T23" fmla="*/ 19 h 37"/>
                <a:gd name="T24" fmla="*/ 11 w 35"/>
                <a:gd name="T25" fmla="*/ 31 h 37"/>
                <a:gd name="T26" fmla="*/ 12 w 35"/>
                <a:gd name="T27" fmla="*/ 34 h 37"/>
                <a:gd name="T28" fmla="*/ 12 w 35"/>
                <a:gd name="T29" fmla="*/ 35 h 37"/>
                <a:gd name="T30" fmla="*/ 15 w 35"/>
                <a:gd name="T31" fmla="*/ 35 h 37"/>
                <a:gd name="T32" fmla="*/ 22 w 35"/>
                <a:gd name="T33" fmla="*/ 35 h 37"/>
                <a:gd name="T34" fmla="*/ 27 w 35"/>
                <a:gd name="T35" fmla="*/ 35 h 37"/>
                <a:gd name="T36" fmla="*/ 30 w 35"/>
                <a:gd name="T37" fmla="*/ 33 h 37"/>
                <a:gd name="T38" fmla="*/ 34 w 35"/>
                <a:gd name="T39" fmla="*/ 28 h 37"/>
                <a:gd name="T40" fmla="*/ 35 w 35"/>
                <a:gd name="T41" fmla="*/ 28 h 37"/>
                <a:gd name="T42" fmla="*/ 31 w 35"/>
                <a:gd name="T43" fmla="*/ 37 h 37"/>
                <a:gd name="T44" fmla="*/ 0 w 35"/>
                <a:gd name="T45" fmla="*/ 37 h 37"/>
                <a:gd name="T46" fmla="*/ 0 w 35"/>
                <a:gd name="T47" fmla="*/ 36 h 37"/>
                <a:gd name="T48" fmla="*/ 1 w 35"/>
                <a:gd name="T49" fmla="*/ 36 h 37"/>
                <a:gd name="T50" fmla="*/ 4 w 35"/>
                <a:gd name="T51" fmla="*/ 36 h 37"/>
                <a:gd name="T52" fmla="*/ 5 w 35"/>
                <a:gd name="T53" fmla="*/ 34 h 37"/>
                <a:gd name="T54" fmla="*/ 6 w 35"/>
                <a:gd name="T55" fmla="*/ 31 h 37"/>
                <a:gd name="T56" fmla="*/ 6 w 35"/>
                <a:gd name="T57" fmla="*/ 7 h 37"/>
                <a:gd name="T58" fmla="*/ 5 w 35"/>
                <a:gd name="T59" fmla="*/ 2 h 37"/>
                <a:gd name="T60" fmla="*/ 1 w 35"/>
                <a:gd name="T61" fmla="*/ 1 h 37"/>
                <a:gd name="T62" fmla="*/ 0 w 35"/>
                <a:gd name="T63" fmla="*/ 1 h 37"/>
                <a:gd name="T64" fmla="*/ 0 w 35"/>
                <a:gd name="T65" fmla="*/ 0 h 37"/>
                <a:gd name="T66" fmla="*/ 31 w 35"/>
                <a:gd name="T67" fmla="*/ 0 h 37"/>
                <a:gd name="T68" fmla="*/ 32 w 35"/>
                <a:gd name="T69" fmla="*/ 8 h 37"/>
                <a:gd name="T70" fmla="*/ 31 w 35"/>
                <a:gd name="T71" fmla="*/ 8 h 37"/>
                <a:gd name="T72" fmla="*/ 29 w 35"/>
                <a:gd name="T73" fmla="*/ 4 h 37"/>
                <a:gd name="T74" fmla="*/ 27 w 35"/>
                <a:gd name="T75" fmla="*/ 3 h 37"/>
                <a:gd name="T76" fmla="*/ 23 w 35"/>
                <a:gd name="T77" fmla="*/ 2 h 37"/>
                <a:gd name="T78" fmla="*/ 11 w 35"/>
                <a:gd name="T79" fmla="*/ 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" h="37">
                  <a:moveTo>
                    <a:pt x="11" y="2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3" y="17"/>
                    <a:pt x="24" y="16"/>
                    <a:pt x="25" y="16"/>
                  </a:cubicBezTo>
                  <a:cubicBezTo>
                    <a:pt x="26" y="15"/>
                    <a:pt x="27" y="14"/>
                    <a:pt x="27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6" y="23"/>
                    <a:pt x="26" y="21"/>
                    <a:pt x="26" y="21"/>
                  </a:cubicBezTo>
                  <a:cubicBezTo>
                    <a:pt x="26" y="20"/>
                    <a:pt x="25" y="20"/>
                    <a:pt x="24" y="19"/>
                  </a:cubicBezTo>
                  <a:cubicBezTo>
                    <a:pt x="23" y="19"/>
                    <a:pt x="22" y="19"/>
                    <a:pt x="20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3"/>
                    <a:pt x="11" y="34"/>
                    <a:pt x="12" y="34"/>
                  </a:cubicBezTo>
                  <a:cubicBezTo>
                    <a:pt x="12" y="34"/>
                    <a:pt x="12" y="35"/>
                    <a:pt x="12" y="35"/>
                  </a:cubicBezTo>
                  <a:cubicBezTo>
                    <a:pt x="13" y="35"/>
                    <a:pt x="14" y="35"/>
                    <a:pt x="15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4" y="35"/>
                    <a:pt x="26" y="35"/>
                    <a:pt x="27" y="35"/>
                  </a:cubicBezTo>
                  <a:cubicBezTo>
                    <a:pt x="28" y="35"/>
                    <a:pt x="29" y="34"/>
                    <a:pt x="30" y="33"/>
                  </a:cubicBezTo>
                  <a:cubicBezTo>
                    <a:pt x="31" y="32"/>
                    <a:pt x="32" y="30"/>
                    <a:pt x="34" y="28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2" y="36"/>
                    <a:pt x="3" y="36"/>
                    <a:pt x="4" y="36"/>
                  </a:cubicBezTo>
                  <a:cubicBezTo>
                    <a:pt x="4" y="35"/>
                    <a:pt x="5" y="35"/>
                    <a:pt x="5" y="34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5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0" y="6"/>
                    <a:pt x="30" y="5"/>
                    <a:pt x="29" y="4"/>
                  </a:cubicBezTo>
                  <a:cubicBezTo>
                    <a:pt x="29" y="3"/>
                    <a:pt x="28" y="3"/>
                    <a:pt x="27" y="3"/>
                  </a:cubicBezTo>
                  <a:cubicBezTo>
                    <a:pt x="26" y="2"/>
                    <a:pt x="25" y="2"/>
                    <a:pt x="23" y="2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02" name="Freeform 48">
              <a:extLst>
                <a:ext uri="{FF2B5EF4-FFF2-40B4-BE49-F238E27FC236}">
                  <a16:creationId xmlns:a16="http://schemas.microsoft.com/office/drawing/2014/main" id="{63848499-C9D0-3B40-BF3F-B16620629EB9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5" y="2326"/>
              <a:ext cx="84" cy="73"/>
            </a:xfrm>
            <a:custGeom>
              <a:avLst/>
              <a:gdLst>
                <a:gd name="T0" fmla="*/ 29 w 44"/>
                <a:gd name="T1" fmla="*/ 1 h 38"/>
                <a:gd name="T2" fmla="*/ 29 w 44"/>
                <a:gd name="T3" fmla="*/ 0 h 38"/>
                <a:gd name="T4" fmla="*/ 44 w 44"/>
                <a:gd name="T5" fmla="*/ 0 h 38"/>
                <a:gd name="T6" fmla="*/ 44 w 44"/>
                <a:gd name="T7" fmla="*/ 1 h 38"/>
                <a:gd name="T8" fmla="*/ 42 w 44"/>
                <a:gd name="T9" fmla="*/ 1 h 38"/>
                <a:gd name="T10" fmla="*/ 39 w 44"/>
                <a:gd name="T11" fmla="*/ 3 h 38"/>
                <a:gd name="T12" fmla="*/ 38 w 44"/>
                <a:gd name="T13" fmla="*/ 7 h 38"/>
                <a:gd name="T14" fmla="*/ 38 w 44"/>
                <a:gd name="T15" fmla="*/ 22 h 38"/>
                <a:gd name="T16" fmla="*/ 37 w 44"/>
                <a:gd name="T17" fmla="*/ 31 h 38"/>
                <a:gd name="T18" fmla="*/ 32 w 44"/>
                <a:gd name="T19" fmla="*/ 36 h 38"/>
                <a:gd name="T20" fmla="*/ 22 w 44"/>
                <a:gd name="T21" fmla="*/ 38 h 38"/>
                <a:gd name="T22" fmla="*/ 12 w 44"/>
                <a:gd name="T23" fmla="*/ 36 h 38"/>
                <a:gd name="T24" fmla="*/ 7 w 44"/>
                <a:gd name="T25" fmla="*/ 30 h 38"/>
                <a:gd name="T26" fmla="*/ 6 w 44"/>
                <a:gd name="T27" fmla="*/ 21 h 38"/>
                <a:gd name="T28" fmla="*/ 6 w 44"/>
                <a:gd name="T29" fmla="*/ 7 h 38"/>
                <a:gd name="T30" fmla="*/ 5 w 44"/>
                <a:gd name="T31" fmla="*/ 2 h 38"/>
                <a:gd name="T32" fmla="*/ 1 w 44"/>
                <a:gd name="T33" fmla="*/ 1 h 38"/>
                <a:gd name="T34" fmla="*/ 0 w 44"/>
                <a:gd name="T35" fmla="*/ 1 h 38"/>
                <a:gd name="T36" fmla="*/ 0 w 44"/>
                <a:gd name="T37" fmla="*/ 0 h 38"/>
                <a:gd name="T38" fmla="*/ 18 w 44"/>
                <a:gd name="T39" fmla="*/ 0 h 38"/>
                <a:gd name="T40" fmla="*/ 18 w 44"/>
                <a:gd name="T41" fmla="*/ 1 h 38"/>
                <a:gd name="T42" fmla="*/ 16 w 44"/>
                <a:gd name="T43" fmla="*/ 1 h 38"/>
                <a:gd name="T44" fmla="*/ 12 w 44"/>
                <a:gd name="T45" fmla="*/ 3 h 38"/>
                <a:gd name="T46" fmla="*/ 12 w 44"/>
                <a:gd name="T47" fmla="*/ 7 h 38"/>
                <a:gd name="T48" fmla="*/ 12 w 44"/>
                <a:gd name="T49" fmla="*/ 23 h 38"/>
                <a:gd name="T50" fmla="*/ 12 w 44"/>
                <a:gd name="T51" fmla="*/ 28 h 38"/>
                <a:gd name="T52" fmla="*/ 14 w 44"/>
                <a:gd name="T53" fmla="*/ 32 h 38"/>
                <a:gd name="T54" fmla="*/ 17 w 44"/>
                <a:gd name="T55" fmla="*/ 35 h 38"/>
                <a:gd name="T56" fmla="*/ 22 w 44"/>
                <a:gd name="T57" fmla="*/ 36 h 38"/>
                <a:gd name="T58" fmla="*/ 30 w 44"/>
                <a:gd name="T59" fmla="*/ 34 h 38"/>
                <a:gd name="T60" fmla="*/ 34 w 44"/>
                <a:gd name="T61" fmla="*/ 30 h 38"/>
                <a:gd name="T62" fmla="*/ 35 w 44"/>
                <a:gd name="T63" fmla="*/ 22 h 38"/>
                <a:gd name="T64" fmla="*/ 35 w 44"/>
                <a:gd name="T65" fmla="*/ 7 h 38"/>
                <a:gd name="T66" fmla="*/ 34 w 44"/>
                <a:gd name="T67" fmla="*/ 2 h 38"/>
                <a:gd name="T68" fmla="*/ 31 w 44"/>
                <a:gd name="T69" fmla="*/ 1 h 38"/>
                <a:gd name="T70" fmla="*/ 29 w 44"/>
                <a:gd name="T71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" h="38">
                  <a:moveTo>
                    <a:pt x="29" y="1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1"/>
                    <a:pt x="44" y="1"/>
                    <a:pt x="44" y="1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41" y="1"/>
                    <a:pt x="39" y="2"/>
                    <a:pt x="39" y="3"/>
                  </a:cubicBezTo>
                  <a:cubicBezTo>
                    <a:pt x="38" y="3"/>
                    <a:pt x="38" y="5"/>
                    <a:pt x="38" y="7"/>
                  </a:cubicBezTo>
                  <a:cubicBezTo>
                    <a:pt x="38" y="22"/>
                    <a:pt x="38" y="22"/>
                    <a:pt x="38" y="22"/>
                  </a:cubicBezTo>
                  <a:cubicBezTo>
                    <a:pt x="38" y="26"/>
                    <a:pt x="38" y="29"/>
                    <a:pt x="37" y="31"/>
                  </a:cubicBezTo>
                  <a:cubicBezTo>
                    <a:pt x="36" y="33"/>
                    <a:pt x="34" y="34"/>
                    <a:pt x="32" y="36"/>
                  </a:cubicBezTo>
                  <a:cubicBezTo>
                    <a:pt x="29" y="37"/>
                    <a:pt x="26" y="38"/>
                    <a:pt x="22" y="38"/>
                  </a:cubicBezTo>
                  <a:cubicBezTo>
                    <a:pt x="18" y="38"/>
                    <a:pt x="14" y="37"/>
                    <a:pt x="12" y="36"/>
                  </a:cubicBezTo>
                  <a:cubicBezTo>
                    <a:pt x="10" y="35"/>
                    <a:pt x="8" y="33"/>
                    <a:pt x="7" y="30"/>
                  </a:cubicBezTo>
                  <a:cubicBezTo>
                    <a:pt x="6" y="29"/>
                    <a:pt x="6" y="26"/>
                    <a:pt x="6" y="21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4"/>
                    <a:pt x="6" y="3"/>
                    <a:pt x="5" y="2"/>
                  </a:cubicBezTo>
                  <a:cubicBezTo>
                    <a:pt x="4" y="1"/>
                    <a:pt x="3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4" y="1"/>
                    <a:pt x="13" y="2"/>
                    <a:pt x="12" y="3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4"/>
                    <a:pt x="12" y="26"/>
                    <a:pt x="12" y="28"/>
                  </a:cubicBezTo>
                  <a:cubicBezTo>
                    <a:pt x="12" y="30"/>
                    <a:pt x="13" y="31"/>
                    <a:pt x="14" y="32"/>
                  </a:cubicBezTo>
                  <a:cubicBezTo>
                    <a:pt x="15" y="33"/>
                    <a:pt x="16" y="34"/>
                    <a:pt x="17" y="35"/>
                  </a:cubicBezTo>
                  <a:cubicBezTo>
                    <a:pt x="19" y="35"/>
                    <a:pt x="20" y="36"/>
                    <a:pt x="22" y="36"/>
                  </a:cubicBezTo>
                  <a:cubicBezTo>
                    <a:pt x="25" y="36"/>
                    <a:pt x="28" y="35"/>
                    <a:pt x="30" y="34"/>
                  </a:cubicBezTo>
                  <a:cubicBezTo>
                    <a:pt x="32" y="33"/>
                    <a:pt x="33" y="32"/>
                    <a:pt x="34" y="30"/>
                  </a:cubicBezTo>
                  <a:cubicBezTo>
                    <a:pt x="35" y="28"/>
                    <a:pt x="35" y="26"/>
                    <a:pt x="35" y="22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4"/>
                    <a:pt x="35" y="3"/>
                    <a:pt x="34" y="2"/>
                  </a:cubicBezTo>
                  <a:cubicBezTo>
                    <a:pt x="34" y="1"/>
                    <a:pt x="32" y="1"/>
                    <a:pt x="31" y="1"/>
                  </a:cubicBezTo>
                  <a:lnTo>
                    <a:pt x="29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  <p:sp>
          <p:nvSpPr>
            <p:cNvPr id="203" name="Freeform 49">
              <a:extLst>
                <a:ext uri="{FF2B5EF4-FFF2-40B4-BE49-F238E27FC236}">
                  <a16:creationId xmlns:a16="http://schemas.microsoft.com/office/drawing/2014/main" id="{F6EBAD8B-44FD-7349-9F19-13ACE692BF2D}"/>
                </a:ext>
              </a:extLst>
            </p:cNvPr>
            <p:cNvSpPr>
              <a:spLocks/>
            </p:cNvSpPr>
            <p:nvPr/>
          </p:nvSpPr>
          <p:spPr bwMode="auto">
            <a:xfrm>
              <a:off x="4741" y="2326"/>
              <a:ext cx="101" cy="71"/>
            </a:xfrm>
            <a:custGeom>
              <a:avLst/>
              <a:gdLst>
                <a:gd name="T0" fmla="*/ 24 w 53"/>
                <a:gd name="T1" fmla="*/ 37 h 37"/>
                <a:gd name="T2" fmla="*/ 8 w 53"/>
                <a:gd name="T3" fmla="*/ 6 h 37"/>
                <a:gd name="T4" fmla="*/ 8 w 53"/>
                <a:gd name="T5" fmla="*/ 31 h 37"/>
                <a:gd name="T6" fmla="*/ 9 w 53"/>
                <a:gd name="T7" fmla="*/ 35 h 37"/>
                <a:gd name="T8" fmla="*/ 13 w 53"/>
                <a:gd name="T9" fmla="*/ 36 h 37"/>
                <a:gd name="T10" fmla="*/ 14 w 53"/>
                <a:gd name="T11" fmla="*/ 36 h 37"/>
                <a:gd name="T12" fmla="*/ 14 w 53"/>
                <a:gd name="T13" fmla="*/ 37 h 37"/>
                <a:gd name="T14" fmla="*/ 0 w 53"/>
                <a:gd name="T15" fmla="*/ 37 h 37"/>
                <a:gd name="T16" fmla="*/ 0 w 53"/>
                <a:gd name="T17" fmla="*/ 36 h 37"/>
                <a:gd name="T18" fmla="*/ 1 w 53"/>
                <a:gd name="T19" fmla="*/ 36 h 37"/>
                <a:gd name="T20" fmla="*/ 5 w 53"/>
                <a:gd name="T21" fmla="*/ 35 h 37"/>
                <a:gd name="T22" fmla="*/ 6 w 53"/>
                <a:gd name="T23" fmla="*/ 31 h 37"/>
                <a:gd name="T24" fmla="*/ 6 w 53"/>
                <a:gd name="T25" fmla="*/ 6 h 37"/>
                <a:gd name="T26" fmla="*/ 5 w 53"/>
                <a:gd name="T27" fmla="*/ 3 h 37"/>
                <a:gd name="T28" fmla="*/ 3 w 53"/>
                <a:gd name="T29" fmla="*/ 2 h 37"/>
                <a:gd name="T30" fmla="*/ 0 w 53"/>
                <a:gd name="T31" fmla="*/ 1 h 37"/>
                <a:gd name="T32" fmla="*/ 0 w 53"/>
                <a:gd name="T33" fmla="*/ 0 h 37"/>
                <a:gd name="T34" fmla="*/ 12 w 53"/>
                <a:gd name="T35" fmla="*/ 0 h 37"/>
                <a:gd name="T36" fmla="*/ 26 w 53"/>
                <a:gd name="T37" fmla="*/ 29 h 37"/>
                <a:gd name="T38" fmla="*/ 41 w 53"/>
                <a:gd name="T39" fmla="*/ 0 h 37"/>
                <a:gd name="T40" fmla="*/ 53 w 53"/>
                <a:gd name="T41" fmla="*/ 0 h 37"/>
                <a:gd name="T42" fmla="*/ 53 w 53"/>
                <a:gd name="T43" fmla="*/ 1 h 37"/>
                <a:gd name="T44" fmla="*/ 51 w 53"/>
                <a:gd name="T45" fmla="*/ 1 h 37"/>
                <a:gd name="T46" fmla="*/ 48 w 53"/>
                <a:gd name="T47" fmla="*/ 2 h 37"/>
                <a:gd name="T48" fmla="*/ 47 w 53"/>
                <a:gd name="T49" fmla="*/ 6 h 37"/>
                <a:gd name="T50" fmla="*/ 47 w 53"/>
                <a:gd name="T51" fmla="*/ 31 h 37"/>
                <a:gd name="T52" fmla="*/ 48 w 53"/>
                <a:gd name="T53" fmla="*/ 35 h 37"/>
                <a:gd name="T54" fmla="*/ 51 w 53"/>
                <a:gd name="T55" fmla="*/ 36 h 37"/>
                <a:gd name="T56" fmla="*/ 53 w 53"/>
                <a:gd name="T57" fmla="*/ 36 h 37"/>
                <a:gd name="T58" fmla="*/ 53 w 53"/>
                <a:gd name="T59" fmla="*/ 37 h 37"/>
                <a:gd name="T60" fmla="*/ 35 w 53"/>
                <a:gd name="T61" fmla="*/ 37 h 37"/>
                <a:gd name="T62" fmla="*/ 35 w 53"/>
                <a:gd name="T63" fmla="*/ 36 h 37"/>
                <a:gd name="T64" fmla="*/ 37 w 53"/>
                <a:gd name="T65" fmla="*/ 36 h 37"/>
                <a:gd name="T66" fmla="*/ 40 w 53"/>
                <a:gd name="T67" fmla="*/ 35 h 37"/>
                <a:gd name="T68" fmla="*/ 41 w 53"/>
                <a:gd name="T69" fmla="*/ 31 h 37"/>
                <a:gd name="T70" fmla="*/ 41 w 53"/>
                <a:gd name="T71" fmla="*/ 6 h 37"/>
                <a:gd name="T72" fmla="*/ 25 w 53"/>
                <a:gd name="T73" fmla="*/ 37 h 37"/>
                <a:gd name="T74" fmla="*/ 24 w 53"/>
                <a:gd name="T75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3" h="37">
                  <a:moveTo>
                    <a:pt x="24" y="37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3"/>
                    <a:pt x="9" y="35"/>
                    <a:pt x="9" y="35"/>
                  </a:cubicBezTo>
                  <a:cubicBezTo>
                    <a:pt x="10" y="36"/>
                    <a:pt x="11" y="36"/>
                    <a:pt x="13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3" y="36"/>
                    <a:pt x="4" y="36"/>
                    <a:pt x="5" y="35"/>
                  </a:cubicBezTo>
                  <a:cubicBezTo>
                    <a:pt x="5" y="34"/>
                    <a:pt x="6" y="33"/>
                    <a:pt x="6" y="31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5" y="4"/>
                    <a:pt x="5" y="3"/>
                  </a:cubicBezTo>
                  <a:cubicBezTo>
                    <a:pt x="5" y="2"/>
                    <a:pt x="4" y="2"/>
                    <a:pt x="3" y="2"/>
                  </a:cubicBezTo>
                  <a:cubicBezTo>
                    <a:pt x="3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1"/>
                    <a:pt x="48" y="2"/>
                    <a:pt x="48" y="2"/>
                  </a:cubicBezTo>
                  <a:cubicBezTo>
                    <a:pt x="47" y="3"/>
                    <a:pt x="47" y="4"/>
                    <a:pt x="47" y="6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3"/>
                    <a:pt x="47" y="35"/>
                    <a:pt x="48" y="35"/>
                  </a:cubicBezTo>
                  <a:cubicBezTo>
                    <a:pt x="49" y="36"/>
                    <a:pt x="50" y="36"/>
                    <a:pt x="51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40" y="36"/>
                    <a:pt x="40" y="35"/>
                  </a:cubicBezTo>
                  <a:cubicBezTo>
                    <a:pt x="41" y="34"/>
                    <a:pt x="41" y="33"/>
                    <a:pt x="41" y="31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25" y="37"/>
                    <a:pt x="25" y="37"/>
                    <a:pt x="25" y="37"/>
                  </a:cubicBezTo>
                  <a:lnTo>
                    <a:pt x="24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</p:txBody>
        </p: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5F0ADE1E-5693-7444-9334-170B1B92CAFF}"/>
              </a:ext>
            </a:extLst>
          </p:cNvPr>
          <p:cNvSpPr txBox="1"/>
          <p:nvPr/>
        </p:nvSpPr>
        <p:spPr>
          <a:xfrm>
            <a:off x="4873692" y="3869220"/>
            <a:ext cx="2097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" altLang="zh-CN" sz="2000" dirty="0">
                <a:solidFill>
                  <a:schemeClr val="bg1"/>
                </a:solidFill>
              </a:rPr>
              <a:t>Thanks</a:t>
            </a:r>
            <a:endParaRPr kumimoji="1" lang="zh-CN" altLang="en-US" sz="2000" dirty="0">
              <a:solidFill>
                <a:schemeClr val="bg1"/>
              </a:solidFill>
            </a:endParaRP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DBE68AB1-04E6-864C-9790-3EBFAB7FFFCE}"/>
              </a:ext>
            </a:extLst>
          </p:cNvPr>
          <p:cNvGrpSpPr/>
          <p:nvPr/>
        </p:nvGrpSpPr>
        <p:grpSpPr>
          <a:xfrm>
            <a:off x="4873692" y="3860255"/>
            <a:ext cx="2097286" cy="430309"/>
            <a:chOff x="4249806" y="3902569"/>
            <a:chExt cx="3331525" cy="430308"/>
          </a:xfrm>
        </p:grpSpPr>
        <p:cxnSp>
          <p:nvCxnSpPr>
            <p:cNvPr id="8" name="直线连接符 7">
              <a:extLst>
                <a:ext uri="{FF2B5EF4-FFF2-40B4-BE49-F238E27FC236}">
                  <a16:creationId xmlns:a16="http://schemas.microsoft.com/office/drawing/2014/main" id="{741591E0-1B63-1D49-90C4-02E7E649A20D}"/>
                </a:ext>
              </a:extLst>
            </p:cNvPr>
            <p:cNvCxnSpPr>
              <a:cxnSpLocks/>
            </p:cNvCxnSpPr>
            <p:nvPr/>
          </p:nvCxnSpPr>
          <p:spPr>
            <a:xfrm>
              <a:off x="4249806" y="3902569"/>
              <a:ext cx="333152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直线连接符 71">
              <a:extLst>
                <a:ext uri="{FF2B5EF4-FFF2-40B4-BE49-F238E27FC236}">
                  <a16:creationId xmlns:a16="http://schemas.microsoft.com/office/drawing/2014/main" id="{3596F092-3E9F-B74E-8084-8E3A1730AD11}"/>
                </a:ext>
              </a:extLst>
            </p:cNvPr>
            <p:cNvCxnSpPr>
              <a:cxnSpLocks/>
            </p:cNvCxnSpPr>
            <p:nvPr/>
          </p:nvCxnSpPr>
          <p:spPr>
            <a:xfrm>
              <a:off x="4249806" y="4332877"/>
              <a:ext cx="333152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E995F7BF-A25C-F248-9512-20279FC146BF}"/>
              </a:ext>
            </a:extLst>
          </p:cNvPr>
          <p:cNvSpPr txBox="1"/>
          <p:nvPr/>
        </p:nvSpPr>
        <p:spPr>
          <a:xfrm>
            <a:off x="4656757" y="2047980"/>
            <a:ext cx="2579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800" dirty="0">
                <a:gradFill>
                  <a:gsLst>
                    <a:gs pos="100000">
                      <a:schemeClr val="bg1">
                        <a:alpha val="0"/>
                      </a:schemeClr>
                    </a:gs>
                    <a:gs pos="0">
                      <a:schemeClr val="bg1">
                        <a:alpha val="48000"/>
                      </a:schemeClr>
                    </a:gs>
                  </a:gsLst>
                  <a:lin ang="5400000" scaled="0"/>
                </a:gradFill>
              </a:rPr>
              <a:t>THE END</a:t>
            </a:r>
            <a:endParaRPr kumimoji="1" lang="zh-CN" altLang="en-US" sz="4800" dirty="0">
              <a:gradFill>
                <a:gsLst>
                  <a:gs pos="100000">
                    <a:schemeClr val="bg1">
                      <a:alpha val="0"/>
                    </a:schemeClr>
                  </a:gs>
                  <a:gs pos="0">
                    <a:schemeClr val="bg1">
                      <a:alpha val="48000"/>
                    </a:schemeClr>
                  </a:gs>
                </a:gsLst>
                <a:lin ang="5400000" scaled="0"/>
              </a:gradFill>
            </a:endParaRPr>
          </a:p>
        </p:txBody>
      </p:sp>
      <p:sp>
        <p:nvSpPr>
          <p:cNvPr id="65" name="文本框 64">
            <a:extLst>
              <a:ext uri="{FF2B5EF4-FFF2-40B4-BE49-F238E27FC236}">
                <a16:creationId xmlns:a16="http://schemas.microsoft.com/office/drawing/2014/main" id="{9046BBF1-0770-FA45-BA9E-10BC0EC872B8}"/>
              </a:ext>
            </a:extLst>
          </p:cNvPr>
          <p:cNvSpPr txBox="1"/>
          <p:nvPr/>
        </p:nvSpPr>
        <p:spPr>
          <a:xfrm>
            <a:off x="3274938" y="2664559"/>
            <a:ext cx="573605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6600" b="1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 请批评指正！</a:t>
            </a:r>
          </a:p>
        </p:txBody>
      </p:sp>
    </p:spTree>
    <p:extLst>
      <p:ext uri="{BB962C8B-B14F-4D97-AF65-F5344CB8AC3E}">
        <p14:creationId xmlns:p14="http://schemas.microsoft.com/office/powerpoint/2010/main" val="3351680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中国石油大学华东底蕴质感模板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81E45"/>
      </a:accent1>
      <a:accent2>
        <a:srgbClr val="E9C79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 kumimoji="1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 algn="l">
          <a:defRPr kumimoji="1" dirty="0" smtClean="0">
            <a:latin typeface="Microsoft YaHei" panose="020B0503020204020204" pitchFamily="34" charset="-122"/>
            <a:ea typeface="Microsoft YaHei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PLUS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tx1">
              <a:gamma/>
              <a:shade val="60000"/>
              <a:invGamma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tx1">
              <a:gamma/>
              <a:shade val="60000"/>
              <a:invGamma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25362</TotalTime>
  <Words>63</Words>
  <Application>Microsoft Office PowerPoint</Application>
  <PresentationFormat>宽屏</PresentationFormat>
  <Paragraphs>26</Paragraphs>
  <Slides>7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7</vt:i4>
      </vt:variant>
    </vt:vector>
  </HeadingPairs>
  <TitlesOfParts>
    <vt:vector size="18" baseType="lpstr">
      <vt:lpstr>Microsoft YaHei Regular</vt:lpstr>
      <vt:lpstr>Source Han Sans CN</vt:lpstr>
      <vt:lpstr>Source Han Sans CN Medium</vt:lpstr>
      <vt:lpstr>等线</vt:lpstr>
      <vt:lpstr>等线 Light</vt:lpstr>
      <vt:lpstr>宋体</vt:lpstr>
      <vt:lpstr>Microsoft YaHei</vt:lpstr>
      <vt:lpstr>Arial</vt:lpstr>
      <vt:lpstr>Office 主题​​</vt:lpstr>
      <vt:lpstr>1_OfficePLUS</vt:lpstr>
      <vt:lpstr>2_默认设计模板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chao zhu</dc:creator>
  <cp:lastModifiedBy>郭嘉</cp:lastModifiedBy>
  <cp:revision>1154</cp:revision>
  <cp:lastPrinted>2023-02-28T04:46:39Z</cp:lastPrinted>
  <dcterms:created xsi:type="dcterms:W3CDTF">2019-03-11T05:49:37Z</dcterms:created>
  <dcterms:modified xsi:type="dcterms:W3CDTF">2024-03-21T11:17:44Z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Nuaxnuy@DESKTOP-GLORKB7</vt:lpwstr>
  </property>
  <property fmtid="{D5CDD505-2E9C-101B-9397-08002B2CF9AE}" pid="5" name="MSIP_Label_f42aa342-8706-4288-bd11-ebb85995028c_SetDate">
    <vt:lpwstr>2019-04-13T07:52:58.5196639Z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ActionId">
    <vt:lpwstr>a9e837e1-cba4-4f74-bb3a-9d1f6f10cff4</vt:lpwstr>
  </property>
  <property fmtid="{D5CDD505-2E9C-101B-9397-08002B2CF9AE}" pid="9" name="MSIP_Label_f42aa342-8706-4288-bd11-ebb85995028c_Extended_MSFT_Method">
    <vt:lpwstr>Automatic</vt:lpwstr>
  </property>
  <property fmtid="{D5CDD505-2E9C-101B-9397-08002B2CF9AE}" pid="10" name="Sensitivity">
    <vt:lpwstr>General</vt:lpwstr>
  </property>
</Properties>
</file>